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3"/>
  </p:notesMasterIdLst>
  <p:sldIdLst>
    <p:sldId id="272" r:id="rId2"/>
    <p:sldId id="454" r:id="rId3"/>
    <p:sldId id="453" r:id="rId4"/>
    <p:sldId id="414" r:id="rId5"/>
    <p:sldId id="439" r:id="rId6"/>
    <p:sldId id="259" r:id="rId7"/>
    <p:sldId id="482" r:id="rId8"/>
    <p:sldId id="442" r:id="rId9"/>
    <p:sldId id="387" r:id="rId10"/>
    <p:sldId id="470" r:id="rId11"/>
    <p:sldId id="463" r:id="rId12"/>
    <p:sldId id="591" r:id="rId13"/>
    <p:sldId id="502" r:id="rId14"/>
    <p:sldId id="583" r:id="rId15"/>
    <p:sldId id="584" r:id="rId16"/>
    <p:sldId id="578" r:id="rId17"/>
    <p:sldId id="410" r:id="rId18"/>
    <p:sldId id="485" r:id="rId19"/>
    <p:sldId id="554" r:id="rId20"/>
    <p:sldId id="490" r:id="rId21"/>
    <p:sldId id="489" r:id="rId22"/>
    <p:sldId id="491" r:id="rId23"/>
    <p:sldId id="494" r:id="rId24"/>
    <p:sldId id="445" r:id="rId25"/>
    <p:sldId id="455" r:id="rId26"/>
    <p:sldId id="404" r:id="rId27"/>
    <p:sldId id="316" r:id="rId28"/>
    <p:sldId id="550" r:id="rId29"/>
    <p:sldId id="497" r:id="rId30"/>
    <p:sldId id="593" r:id="rId31"/>
    <p:sldId id="319" r:id="rId32"/>
    <p:sldId id="320" r:id="rId33"/>
    <p:sldId id="456" r:id="rId34"/>
    <p:sldId id="518" r:id="rId35"/>
    <p:sldId id="544" r:id="rId36"/>
    <p:sldId id="520" r:id="rId37"/>
    <p:sldId id="601" r:id="rId38"/>
    <p:sldId id="552" r:id="rId39"/>
    <p:sldId id="522" r:id="rId40"/>
    <p:sldId id="600" r:id="rId41"/>
    <p:sldId id="457" r:id="rId42"/>
    <p:sldId id="423" r:id="rId43"/>
    <p:sldId id="594" r:id="rId44"/>
    <p:sldId id="595" r:id="rId45"/>
    <p:sldId id="433" r:id="rId46"/>
    <p:sldId id="551" r:id="rId47"/>
    <p:sldId id="531" r:id="rId48"/>
    <p:sldId id="535" r:id="rId49"/>
    <p:sldId id="428" r:id="rId50"/>
    <p:sldId id="458" r:id="rId51"/>
    <p:sldId id="598" r:id="rId52"/>
    <p:sldId id="555" r:id="rId53"/>
    <p:sldId id="508" r:id="rId54"/>
    <p:sldId id="479" r:id="rId55"/>
    <p:sldId id="566" r:id="rId56"/>
    <p:sldId id="567" r:id="rId57"/>
    <p:sldId id="362" r:id="rId58"/>
    <p:sldId id="435" r:id="rId59"/>
    <p:sldId id="573" r:id="rId60"/>
    <p:sldId id="572" r:id="rId61"/>
    <p:sldId id="599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2398" autoAdjust="0"/>
  </p:normalViewPr>
  <p:slideViewPr>
    <p:cSldViewPr snapToGrid="0">
      <p:cViewPr varScale="1">
        <p:scale>
          <a:sx n="102" d="100"/>
          <a:sy n="102" d="100"/>
        </p:scale>
        <p:origin x="18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9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2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villam_szam_20150708!$K$1:$K$1436</c:f>
              <c:numCache>
                <c:formatCode>h:mm;@</c:formatCode>
                <c:ptCount val="1436"/>
                <c:pt idx="0">
                  <c:v>0</c:v>
                </c:pt>
                <c:pt idx="1">
                  <c:v>6.9444444444444534E-4</c:v>
                </c:pt>
                <c:pt idx="2">
                  <c:v>1.3888888888888918E-3</c:v>
                </c:pt>
                <c:pt idx="3">
                  <c:v>2.0833333333333363E-3</c:v>
                </c:pt>
                <c:pt idx="4">
                  <c:v>2.7777777777777861E-3</c:v>
                </c:pt>
                <c:pt idx="5">
                  <c:v>3.4722222222222242E-3</c:v>
                </c:pt>
                <c:pt idx="6">
                  <c:v>4.1666666666666683E-3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6.2500000000000064E-3</c:v>
                </c:pt>
                <c:pt idx="10">
                  <c:v>6.9444444444444519E-3</c:v>
                </c:pt>
                <c:pt idx="11">
                  <c:v>7.6388888888888904E-3</c:v>
                </c:pt>
                <c:pt idx="12">
                  <c:v>8.3333333333333367E-3</c:v>
                </c:pt>
                <c:pt idx="13">
                  <c:v>9.0277777777777769E-3</c:v>
                </c:pt>
                <c:pt idx="14">
                  <c:v>9.7222222222222206E-3</c:v>
                </c:pt>
                <c:pt idx="15">
                  <c:v>1.0416666666666664E-2</c:v>
                </c:pt>
                <c:pt idx="16">
                  <c:v>1.1111111111111122E-2</c:v>
                </c:pt>
                <c:pt idx="17">
                  <c:v>1.180555555555558E-2</c:v>
                </c:pt>
                <c:pt idx="18">
                  <c:v>1.249999999999998E-2</c:v>
                </c:pt>
                <c:pt idx="19">
                  <c:v>1.3194444444444439E-2</c:v>
                </c:pt>
                <c:pt idx="20">
                  <c:v>1.3888888888888904E-2</c:v>
                </c:pt>
                <c:pt idx="21">
                  <c:v>1.4583333333333339E-2</c:v>
                </c:pt>
                <c:pt idx="22">
                  <c:v>1.5277777777777781E-2</c:v>
                </c:pt>
                <c:pt idx="23">
                  <c:v>1.5972222222222221E-2</c:v>
                </c:pt>
                <c:pt idx="24">
                  <c:v>1.666666666666668E-2</c:v>
                </c:pt>
                <c:pt idx="25">
                  <c:v>1.7361111111111126E-2</c:v>
                </c:pt>
                <c:pt idx="26">
                  <c:v>1.8055555555555561E-2</c:v>
                </c:pt>
                <c:pt idx="27">
                  <c:v>1.8749999999999999E-2</c:v>
                </c:pt>
                <c:pt idx="28">
                  <c:v>1.9444444444444441E-2</c:v>
                </c:pt>
                <c:pt idx="29">
                  <c:v>2.0138888888888887E-2</c:v>
                </c:pt>
                <c:pt idx="30">
                  <c:v>2.0833333333333367E-2</c:v>
                </c:pt>
                <c:pt idx="31">
                  <c:v>2.1527777777777819E-2</c:v>
                </c:pt>
                <c:pt idx="32">
                  <c:v>2.2222222222222251E-2</c:v>
                </c:pt>
                <c:pt idx="33">
                  <c:v>2.2916666666666672E-2</c:v>
                </c:pt>
                <c:pt idx="34">
                  <c:v>2.3611111111111145E-2</c:v>
                </c:pt>
                <c:pt idx="35">
                  <c:v>2.4305555555555559E-2</c:v>
                </c:pt>
                <c:pt idx="36">
                  <c:v>2.5000000000000012E-2</c:v>
                </c:pt>
                <c:pt idx="37">
                  <c:v>2.569444444444445E-2</c:v>
                </c:pt>
                <c:pt idx="38">
                  <c:v>2.6388888888888878E-2</c:v>
                </c:pt>
                <c:pt idx="39">
                  <c:v>2.7083333333333379E-2</c:v>
                </c:pt>
                <c:pt idx="40">
                  <c:v>2.7777777777777853E-2</c:v>
                </c:pt>
                <c:pt idx="41">
                  <c:v>2.8472222222222242E-2</c:v>
                </c:pt>
                <c:pt idx="42">
                  <c:v>2.9166666666666678E-2</c:v>
                </c:pt>
                <c:pt idx="43">
                  <c:v>2.9861111111111165E-2</c:v>
                </c:pt>
                <c:pt idx="44">
                  <c:v>3.0555555555555582E-2</c:v>
                </c:pt>
                <c:pt idx="45">
                  <c:v>3.1250000000000014E-2</c:v>
                </c:pt>
                <c:pt idx="46">
                  <c:v>3.1944444444444456E-2</c:v>
                </c:pt>
                <c:pt idx="47">
                  <c:v>3.2638888888888898E-2</c:v>
                </c:pt>
                <c:pt idx="48">
                  <c:v>3.333333333333334E-2</c:v>
                </c:pt>
                <c:pt idx="49">
                  <c:v>3.4027777777777823E-2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3.6111111111111149E-2</c:v>
                </c:pt>
                <c:pt idx="53">
                  <c:v>3.6805555555555605E-2</c:v>
                </c:pt>
                <c:pt idx="54">
                  <c:v>3.7500000000000006E-2</c:v>
                </c:pt>
                <c:pt idx="55">
                  <c:v>3.8194444444444434E-2</c:v>
                </c:pt>
                <c:pt idx="56">
                  <c:v>3.8888888888888876E-2</c:v>
                </c:pt>
                <c:pt idx="57">
                  <c:v>3.9583333333333331E-2</c:v>
                </c:pt>
                <c:pt idx="58">
                  <c:v>4.0277777777777746E-2</c:v>
                </c:pt>
                <c:pt idx="59">
                  <c:v>4.0972222222222257E-2</c:v>
                </c:pt>
                <c:pt idx="60">
                  <c:v>4.1666666666666664E-2</c:v>
                </c:pt>
                <c:pt idx="61">
                  <c:v>4.2361111111111176E-2</c:v>
                </c:pt>
                <c:pt idx="62">
                  <c:v>4.3055555555555451E-2</c:v>
                </c:pt>
                <c:pt idx="63">
                  <c:v>4.3749999999999969E-2</c:v>
                </c:pt>
                <c:pt idx="64">
                  <c:v>4.4444444444444432E-2</c:v>
                </c:pt>
                <c:pt idx="65">
                  <c:v>4.5138888888888853E-2</c:v>
                </c:pt>
                <c:pt idx="66">
                  <c:v>4.5833333333333406E-2</c:v>
                </c:pt>
                <c:pt idx="67">
                  <c:v>4.6527777777777696E-2</c:v>
                </c:pt>
                <c:pt idx="68">
                  <c:v>4.7222222222222193E-2</c:v>
                </c:pt>
                <c:pt idx="69">
                  <c:v>4.7916666666666705E-2</c:v>
                </c:pt>
                <c:pt idx="70">
                  <c:v>4.8611111111111084E-2</c:v>
                </c:pt>
                <c:pt idx="71">
                  <c:v>4.9305555555555505E-2</c:v>
                </c:pt>
                <c:pt idx="72">
                  <c:v>0.05</c:v>
                </c:pt>
                <c:pt idx="73">
                  <c:v>5.0694444444444424E-2</c:v>
                </c:pt>
                <c:pt idx="74">
                  <c:v>5.1388888888888817E-2</c:v>
                </c:pt>
                <c:pt idx="75">
                  <c:v>5.2083333333333377E-2</c:v>
                </c:pt>
                <c:pt idx="76">
                  <c:v>5.2777777777777722E-2</c:v>
                </c:pt>
                <c:pt idx="77">
                  <c:v>5.3472222222222164E-2</c:v>
                </c:pt>
                <c:pt idx="78">
                  <c:v>5.4166666666666675E-2</c:v>
                </c:pt>
                <c:pt idx="79">
                  <c:v>5.4861111111111131E-2</c:v>
                </c:pt>
                <c:pt idx="80">
                  <c:v>5.5555555555555455E-2</c:v>
                </c:pt>
                <c:pt idx="81">
                  <c:v>5.624999999999987E-2</c:v>
                </c:pt>
                <c:pt idx="82">
                  <c:v>5.6944444444444374E-2</c:v>
                </c:pt>
                <c:pt idx="83">
                  <c:v>5.7638888888888809E-2</c:v>
                </c:pt>
                <c:pt idx="84">
                  <c:v>5.8333333333333369E-2</c:v>
                </c:pt>
                <c:pt idx="85">
                  <c:v>5.9027777777777693E-2</c:v>
                </c:pt>
                <c:pt idx="86">
                  <c:v>5.9722222222222232E-2</c:v>
                </c:pt>
                <c:pt idx="87">
                  <c:v>6.0416666666666646E-2</c:v>
                </c:pt>
                <c:pt idx="88">
                  <c:v>6.1111111111111033E-2</c:v>
                </c:pt>
                <c:pt idx="89">
                  <c:v>6.1805555555555447E-2</c:v>
                </c:pt>
                <c:pt idx="90">
                  <c:v>6.2499999999999924E-2</c:v>
                </c:pt>
                <c:pt idx="91">
                  <c:v>6.3194444444444414E-2</c:v>
                </c:pt>
                <c:pt idx="92">
                  <c:v>6.3888888888888787E-2</c:v>
                </c:pt>
                <c:pt idx="93">
                  <c:v>6.4583333333333368E-2</c:v>
                </c:pt>
                <c:pt idx="94">
                  <c:v>6.5277777777777671E-2</c:v>
                </c:pt>
                <c:pt idx="95">
                  <c:v>6.5972222222222113E-2</c:v>
                </c:pt>
                <c:pt idx="96">
                  <c:v>6.6666666666666555E-2</c:v>
                </c:pt>
                <c:pt idx="97">
                  <c:v>6.7361111111111094E-2</c:v>
                </c:pt>
                <c:pt idx="98">
                  <c:v>6.8055555555555425E-2</c:v>
                </c:pt>
                <c:pt idx="99">
                  <c:v>6.8749999999999881E-2</c:v>
                </c:pt>
                <c:pt idx="100">
                  <c:v>6.9444444444444406E-2</c:v>
                </c:pt>
                <c:pt idx="101">
                  <c:v>7.0138888888888778E-2</c:v>
                </c:pt>
                <c:pt idx="102">
                  <c:v>7.0833333333333331E-2</c:v>
                </c:pt>
                <c:pt idx="103">
                  <c:v>7.1527777777777649E-2</c:v>
                </c:pt>
                <c:pt idx="104">
                  <c:v>7.2222222222222104E-2</c:v>
                </c:pt>
                <c:pt idx="105">
                  <c:v>7.2916666666666533E-2</c:v>
                </c:pt>
                <c:pt idx="106">
                  <c:v>7.3611111111110974E-2</c:v>
                </c:pt>
                <c:pt idx="107">
                  <c:v>7.4305555555555416E-2</c:v>
                </c:pt>
                <c:pt idx="108">
                  <c:v>7.4999999999999914E-2</c:v>
                </c:pt>
                <c:pt idx="109">
                  <c:v>7.5694444444444384E-2</c:v>
                </c:pt>
                <c:pt idx="110">
                  <c:v>7.638888888888877E-2</c:v>
                </c:pt>
                <c:pt idx="111">
                  <c:v>7.7083333333333309E-2</c:v>
                </c:pt>
                <c:pt idx="112">
                  <c:v>7.7777777777777682E-2</c:v>
                </c:pt>
                <c:pt idx="113">
                  <c:v>7.847222222222211E-2</c:v>
                </c:pt>
                <c:pt idx="114">
                  <c:v>7.9166666666666524E-2</c:v>
                </c:pt>
                <c:pt idx="115">
                  <c:v>7.9861111111110994E-2</c:v>
                </c:pt>
                <c:pt idx="116">
                  <c:v>8.0555555555555575E-2</c:v>
                </c:pt>
                <c:pt idx="117">
                  <c:v>8.1249999999999864E-2</c:v>
                </c:pt>
                <c:pt idx="118">
                  <c:v>8.1944444444444278E-2</c:v>
                </c:pt>
                <c:pt idx="119">
                  <c:v>8.263888888888872E-2</c:v>
                </c:pt>
                <c:pt idx="120">
                  <c:v>8.3333333333333204E-2</c:v>
                </c:pt>
                <c:pt idx="121">
                  <c:v>8.4027777777777701E-2</c:v>
                </c:pt>
                <c:pt idx="122">
                  <c:v>8.4722222222222227E-2</c:v>
                </c:pt>
                <c:pt idx="123">
                  <c:v>8.5416666666666544E-2</c:v>
                </c:pt>
                <c:pt idx="124">
                  <c:v>8.6111111111110819E-2</c:v>
                </c:pt>
                <c:pt idx="125">
                  <c:v>8.6805555555555469E-2</c:v>
                </c:pt>
                <c:pt idx="126">
                  <c:v>8.7499999999999828E-2</c:v>
                </c:pt>
                <c:pt idx="127">
                  <c:v>8.819444444444445E-2</c:v>
                </c:pt>
                <c:pt idx="128">
                  <c:v>8.8888888888888726E-2</c:v>
                </c:pt>
                <c:pt idx="129">
                  <c:v>8.9583333333333168E-2</c:v>
                </c:pt>
                <c:pt idx="130">
                  <c:v>9.0277777777777582E-2</c:v>
                </c:pt>
                <c:pt idx="131">
                  <c:v>9.0972222222222024E-2</c:v>
                </c:pt>
                <c:pt idx="132">
                  <c:v>9.1666666666666632E-2</c:v>
                </c:pt>
                <c:pt idx="133">
                  <c:v>9.2361111111110755E-2</c:v>
                </c:pt>
                <c:pt idx="134">
                  <c:v>9.3055555555555558E-2</c:v>
                </c:pt>
                <c:pt idx="135">
                  <c:v>9.3749999999999972E-2</c:v>
                </c:pt>
                <c:pt idx="136">
                  <c:v>9.4444444444444248E-2</c:v>
                </c:pt>
                <c:pt idx="137">
                  <c:v>9.5138888888888704E-2</c:v>
                </c:pt>
                <c:pt idx="138">
                  <c:v>9.5833333333333201E-2</c:v>
                </c:pt>
                <c:pt idx="139">
                  <c:v>9.652777777777756E-2</c:v>
                </c:pt>
                <c:pt idx="140">
                  <c:v>9.7222222222222043E-2</c:v>
                </c:pt>
                <c:pt idx="141">
                  <c:v>9.7916666666666527E-2</c:v>
                </c:pt>
                <c:pt idx="142">
                  <c:v>9.8611111111110886E-2</c:v>
                </c:pt>
                <c:pt idx="143">
                  <c:v>9.9305555555555328E-2</c:v>
                </c:pt>
                <c:pt idx="144">
                  <c:v>9.9999999999999964E-2</c:v>
                </c:pt>
                <c:pt idx="145">
                  <c:v>0.10069444444444429</c:v>
                </c:pt>
                <c:pt idx="146">
                  <c:v>0.10138888888888857</c:v>
                </c:pt>
                <c:pt idx="147">
                  <c:v>0.1020833333333331</c:v>
                </c:pt>
                <c:pt idx="148">
                  <c:v>0.10277777777777759</c:v>
                </c:pt>
                <c:pt idx="149">
                  <c:v>0.10347222222222212</c:v>
                </c:pt>
                <c:pt idx="150">
                  <c:v>0.10416666666666653</c:v>
                </c:pt>
                <c:pt idx="151">
                  <c:v>0.10486111111111099</c:v>
                </c:pt>
                <c:pt idx="152">
                  <c:v>0.10555555555555542</c:v>
                </c:pt>
                <c:pt idx="153">
                  <c:v>0.10624999999999975</c:v>
                </c:pt>
                <c:pt idx="154">
                  <c:v>0.10694444444444419</c:v>
                </c:pt>
                <c:pt idx="155">
                  <c:v>0.10763888888888863</c:v>
                </c:pt>
                <c:pt idx="156">
                  <c:v>0.10833333333333307</c:v>
                </c:pt>
                <c:pt idx="157">
                  <c:v>0.1090277777777776</c:v>
                </c:pt>
                <c:pt idx="158">
                  <c:v>0.10972222222222219</c:v>
                </c:pt>
                <c:pt idx="159">
                  <c:v>0.1104166666666664</c:v>
                </c:pt>
                <c:pt idx="160">
                  <c:v>0.11111111111111092</c:v>
                </c:pt>
                <c:pt idx="161">
                  <c:v>0.11180555555555528</c:v>
                </c:pt>
                <c:pt idx="162">
                  <c:v>0.11249999999999964</c:v>
                </c:pt>
                <c:pt idx="163">
                  <c:v>0.11319444444444419</c:v>
                </c:pt>
                <c:pt idx="164">
                  <c:v>0.11388888888888853</c:v>
                </c:pt>
                <c:pt idx="165">
                  <c:v>0.11458333333333305</c:v>
                </c:pt>
                <c:pt idx="166">
                  <c:v>0.11527777777777749</c:v>
                </c:pt>
                <c:pt idx="167">
                  <c:v>0.11597222222222205</c:v>
                </c:pt>
                <c:pt idx="168">
                  <c:v>0.11666666666666649</c:v>
                </c:pt>
                <c:pt idx="169">
                  <c:v>0.11736111111111092</c:v>
                </c:pt>
                <c:pt idx="170">
                  <c:v>0.11805555555555526</c:v>
                </c:pt>
                <c:pt idx="171">
                  <c:v>0.11874999999999968</c:v>
                </c:pt>
                <c:pt idx="172">
                  <c:v>0.11944444444444414</c:v>
                </c:pt>
                <c:pt idx="173">
                  <c:v>0.12013888888888859</c:v>
                </c:pt>
                <c:pt idx="174">
                  <c:v>0.12083333333333303</c:v>
                </c:pt>
                <c:pt idx="175">
                  <c:v>0.12152777777777755</c:v>
                </c:pt>
                <c:pt idx="176">
                  <c:v>0.12222222222222215</c:v>
                </c:pt>
                <c:pt idx="177">
                  <c:v>0.12291666666666642</c:v>
                </c:pt>
                <c:pt idx="178">
                  <c:v>0.12361111111111094</c:v>
                </c:pt>
                <c:pt idx="179">
                  <c:v>0.12430555555555529</c:v>
                </c:pt>
                <c:pt idx="180">
                  <c:v>0.12499999999999968</c:v>
                </c:pt>
                <c:pt idx="181">
                  <c:v>0.1256944444444443</c:v>
                </c:pt>
                <c:pt idx="182">
                  <c:v>0.12638888888888858</c:v>
                </c:pt>
                <c:pt idx="183">
                  <c:v>0.12708333333333319</c:v>
                </c:pt>
                <c:pt idx="184">
                  <c:v>0.12777777777777738</c:v>
                </c:pt>
                <c:pt idx="185">
                  <c:v>0.1284722222222219</c:v>
                </c:pt>
                <c:pt idx="186">
                  <c:v>0.12916666666666635</c:v>
                </c:pt>
                <c:pt idx="187">
                  <c:v>0.12986111111111079</c:v>
                </c:pt>
                <c:pt idx="188">
                  <c:v>0.13055555555555517</c:v>
                </c:pt>
                <c:pt idx="189">
                  <c:v>0.13124999999999987</c:v>
                </c:pt>
                <c:pt idx="190">
                  <c:v>0.13194444444444448</c:v>
                </c:pt>
                <c:pt idx="191">
                  <c:v>0.13263888888888856</c:v>
                </c:pt>
                <c:pt idx="192">
                  <c:v>0.13333333333333316</c:v>
                </c:pt>
                <c:pt idx="193">
                  <c:v>0.13402777777777738</c:v>
                </c:pt>
                <c:pt idx="194">
                  <c:v>0.13472222222222191</c:v>
                </c:pt>
                <c:pt idx="195">
                  <c:v>0.13541666666666641</c:v>
                </c:pt>
                <c:pt idx="196">
                  <c:v>0.13611111111111079</c:v>
                </c:pt>
                <c:pt idx="197">
                  <c:v>0.13680555555555518</c:v>
                </c:pt>
                <c:pt idx="198">
                  <c:v>0.13749999999999987</c:v>
                </c:pt>
                <c:pt idx="199">
                  <c:v>0.13819444444444431</c:v>
                </c:pt>
                <c:pt idx="200">
                  <c:v>0.13888888888888853</c:v>
                </c:pt>
                <c:pt idx="201">
                  <c:v>0.13958333333333314</c:v>
                </c:pt>
                <c:pt idx="202">
                  <c:v>0.14027777777777742</c:v>
                </c:pt>
                <c:pt idx="203">
                  <c:v>0.14097222222222194</c:v>
                </c:pt>
                <c:pt idx="204">
                  <c:v>0.1416666666666663</c:v>
                </c:pt>
                <c:pt idx="205">
                  <c:v>0.14236111111111074</c:v>
                </c:pt>
                <c:pt idx="206">
                  <c:v>0.14305555555555519</c:v>
                </c:pt>
                <c:pt idx="207">
                  <c:v>0.14374999999999993</c:v>
                </c:pt>
                <c:pt idx="208">
                  <c:v>0.14444444444444449</c:v>
                </c:pt>
                <c:pt idx="209">
                  <c:v>0.14513888888888851</c:v>
                </c:pt>
                <c:pt idx="210">
                  <c:v>0.14583333333333318</c:v>
                </c:pt>
                <c:pt idx="211">
                  <c:v>0.1465277777777774</c:v>
                </c:pt>
                <c:pt idx="212">
                  <c:v>0.14722222222222203</c:v>
                </c:pt>
                <c:pt idx="213">
                  <c:v>0.14791666666666645</c:v>
                </c:pt>
                <c:pt idx="214">
                  <c:v>0.14861111111111089</c:v>
                </c:pt>
                <c:pt idx="215">
                  <c:v>0.14930555555555516</c:v>
                </c:pt>
                <c:pt idx="216">
                  <c:v>0.14999999999999994</c:v>
                </c:pt>
                <c:pt idx="217">
                  <c:v>0.15069444444444433</c:v>
                </c:pt>
                <c:pt idx="218">
                  <c:v>0.15138888888888849</c:v>
                </c:pt>
                <c:pt idx="219">
                  <c:v>0.15208333333333318</c:v>
                </c:pt>
                <c:pt idx="220">
                  <c:v>0.1527777777777774</c:v>
                </c:pt>
                <c:pt idx="221">
                  <c:v>0.15347222222222204</c:v>
                </c:pt>
                <c:pt idx="222">
                  <c:v>0.15416666666666626</c:v>
                </c:pt>
                <c:pt idx="223">
                  <c:v>0.15486111111111087</c:v>
                </c:pt>
                <c:pt idx="224">
                  <c:v>0.15555555555555514</c:v>
                </c:pt>
                <c:pt idx="225">
                  <c:v>0.15624999999999992</c:v>
                </c:pt>
                <c:pt idx="226">
                  <c:v>0.1569444444444445</c:v>
                </c:pt>
                <c:pt idx="227">
                  <c:v>0.15763888888888863</c:v>
                </c:pt>
                <c:pt idx="228">
                  <c:v>0.15833333333333319</c:v>
                </c:pt>
                <c:pt idx="229">
                  <c:v>0.15902777777777741</c:v>
                </c:pt>
                <c:pt idx="230">
                  <c:v>0.15972222222222202</c:v>
                </c:pt>
                <c:pt idx="231">
                  <c:v>0.16041666666666624</c:v>
                </c:pt>
                <c:pt idx="232">
                  <c:v>0.16111111111111071</c:v>
                </c:pt>
                <c:pt idx="233">
                  <c:v>0.16180555555555512</c:v>
                </c:pt>
                <c:pt idx="234">
                  <c:v>0.16249999999999978</c:v>
                </c:pt>
                <c:pt idx="235">
                  <c:v>0.16319444444444417</c:v>
                </c:pt>
                <c:pt idx="236">
                  <c:v>0.16388888888888845</c:v>
                </c:pt>
                <c:pt idx="237">
                  <c:v>0.16458333333333294</c:v>
                </c:pt>
                <c:pt idx="238">
                  <c:v>0.16527777777777733</c:v>
                </c:pt>
                <c:pt idx="239">
                  <c:v>0.16597222222222191</c:v>
                </c:pt>
                <c:pt idx="240">
                  <c:v>0.16666666666666619</c:v>
                </c:pt>
                <c:pt idx="241">
                  <c:v>0.16736111111111071</c:v>
                </c:pt>
                <c:pt idx="242">
                  <c:v>0.1680555555555551</c:v>
                </c:pt>
                <c:pt idx="243">
                  <c:v>0.16874999999999979</c:v>
                </c:pt>
                <c:pt idx="244">
                  <c:v>0.16944444444444434</c:v>
                </c:pt>
                <c:pt idx="245">
                  <c:v>0.17013888888888842</c:v>
                </c:pt>
                <c:pt idx="246">
                  <c:v>0.17083333333333306</c:v>
                </c:pt>
                <c:pt idx="247">
                  <c:v>0.17152777777777731</c:v>
                </c:pt>
                <c:pt idx="248">
                  <c:v>0.17222222222222192</c:v>
                </c:pt>
                <c:pt idx="249">
                  <c:v>0.17291666666666636</c:v>
                </c:pt>
                <c:pt idx="250">
                  <c:v>0.17361111111111074</c:v>
                </c:pt>
                <c:pt idx="251">
                  <c:v>0.17430555555555508</c:v>
                </c:pt>
                <c:pt idx="252">
                  <c:v>0.17499999999999982</c:v>
                </c:pt>
                <c:pt idx="253">
                  <c:v>0.17569444444444418</c:v>
                </c:pt>
                <c:pt idx="254">
                  <c:v>0.1763888888888884</c:v>
                </c:pt>
                <c:pt idx="255">
                  <c:v>0.17708333333333304</c:v>
                </c:pt>
                <c:pt idx="256">
                  <c:v>0.17777777777777728</c:v>
                </c:pt>
                <c:pt idx="257">
                  <c:v>0.17847222222222192</c:v>
                </c:pt>
                <c:pt idx="258">
                  <c:v>0.1791666666666662</c:v>
                </c:pt>
                <c:pt idx="259">
                  <c:v>0.17986111111111081</c:v>
                </c:pt>
                <c:pt idx="260">
                  <c:v>0.18055555555555505</c:v>
                </c:pt>
                <c:pt idx="261">
                  <c:v>0.18124999999999977</c:v>
                </c:pt>
                <c:pt idx="262">
                  <c:v>0.18194444444444435</c:v>
                </c:pt>
                <c:pt idx="263">
                  <c:v>0.18263888888888841</c:v>
                </c:pt>
                <c:pt idx="264">
                  <c:v>0.18333333333333307</c:v>
                </c:pt>
                <c:pt idx="265">
                  <c:v>0.18402777777777726</c:v>
                </c:pt>
                <c:pt idx="266">
                  <c:v>0.18472222222222193</c:v>
                </c:pt>
                <c:pt idx="267">
                  <c:v>0.18541666666666634</c:v>
                </c:pt>
                <c:pt idx="268">
                  <c:v>0.18611111111111081</c:v>
                </c:pt>
                <c:pt idx="269">
                  <c:v>0.18680555555555503</c:v>
                </c:pt>
                <c:pt idx="270">
                  <c:v>0.18749999999999981</c:v>
                </c:pt>
                <c:pt idx="271">
                  <c:v>0.18819444444444419</c:v>
                </c:pt>
                <c:pt idx="272">
                  <c:v>0.18888888888888841</c:v>
                </c:pt>
                <c:pt idx="273">
                  <c:v>0.18958333333333308</c:v>
                </c:pt>
                <c:pt idx="274">
                  <c:v>0.19027777777777719</c:v>
                </c:pt>
                <c:pt idx="275">
                  <c:v>0.19097222222222171</c:v>
                </c:pt>
                <c:pt idx="276">
                  <c:v>0.19166666666666612</c:v>
                </c:pt>
                <c:pt idx="277">
                  <c:v>0.19236111111111059</c:v>
                </c:pt>
                <c:pt idx="278">
                  <c:v>0.19305555555555487</c:v>
                </c:pt>
                <c:pt idx="279">
                  <c:v>0.19374999999999962</c:v>
                </c:pt>
                <c:pt idx="280">
                  <c:v>0.19444444444444425</c:v>
                </c:pt>
                <c:pt idx="281">
                  <c:v>0.19513888888888833</c:v>
                </c:pt>
                <c:pt idx="282">
                  <c:v>0.19583333333333294</c:v>
                </c:pt>
                <c:pt idx="283">
                  <c:v>0.19652777777777722</c:v>
                </c:pt>
                <c:pt idx="284">
                  <c:v>0.19722222222222174</c:v>
                </c:pt>
                <c:pt idx="285">
                  <c:v>0.19791666666666621</c:v>
                </c:pt>
                <c:pt idx="286">
                  <c:v>0.19861111111111054</c:v>
                </c:pt>
                <c:pt idx="287">
                  <c:v>0.19930555555555488</c:v>
                </c:pt>
                <c:pt idx="288">
                  <c:v>0.19999999999999962</c:v>
                </c:pt>
                <c:pt idx="289">
                  <c:v>0.20069444444444406</c:v>
                </c:pt>
                <c:pt idx="290">
                  <c:v>0.20138888888888831</c:v>
                </c:pt>
                <c:pt idx="291">
                  <c:v>0.20208333333333295</c:v>
                </c:pt>
                <c:pt idx="292">
                  <c:v>0.2027777777777772</c:v>
                </c:pt>
                <c:pt idx="293">
                  <c:v>0.20347222222222183</c:v>
                </c:pt>
                <c:pt idx="294">
                  <c:v>0.20416666666666608</c:v>
                </c:pt>
                <c:pt idx="295">
                  <c:v>0.20486111111111069</c:v>
                </c:pt>
                <c:pt idx="296">
                  <c:v>0.20555555555555488</c:v>
                </c:pt>
                <c:pt idx="297">
                  <c:v>0.20624999999999963</c:v>
                </c:pt>
                <c:pt idx="298">
                  <c:v>0.20694444444444426</c:v>
                </c:pt>
                <c:pt idx="299">
                  <c:v>0.20763888888888829</c:v>
                </c:pt>
                <c:pt idx="300">
                  <c:v>0.20833333333333295</c:v>
                </c:pt>
                <c:pt idx="301">
                  <c:v>0.2090277777777772</c:v>
                </c:pt>
                <c:pt idx="302">
                  <c:v>0.20972222222222184</c:v>
                </c:pt>
                <c:pt idx="303">
                  <c:v>0.21041666666666625</c:v>
                </c:pt>
                <c:pt idx="304">
                  <c:v>0.21111111111111067</c:v>
                </c:pt>
                <c:pt idx="305">
                  <c:v>0.21180555555555489</c:v>
                </c:pt>
                <c:pt idx="306">
                  <c:v>0.21249999999999969</c:v>
                </c:pt>
                <c:pt idx="307">
                  <c:v>0.21319444444444408</c:v>
                </c:pt>
                <c:pt idx="308">
                  <c:v>0.21388888888888841</c:v>
                </c:pt>
                <c:pt idx="309">
                  <c:v>0.21458333333333296</c:v>
                </c:pt>
                <c:pt idx="310">
                  <c:v>0.21527777777777721</c:v>
                </c:pt>
                <c:pt idx="311">
                  <c:v>0.21597222222222182</c:v>
                </c:pt>
                <c:pt idx="312">
                  <c:v>0.21666666666666604</c:v>
                </c:pt>
                <c:pt idx="313">
                  <c:v>0.21736111111111067</c:v>
                </c:pt>
                <c:pt idx="314">
                  <c:v>0.21805555555555492</c:v>
                </c:pt>
                <c:pt idx="315">
                  <c:v>0.21874999999999969</c:v>
                </c:pt>
                <c:pt idx="316">
                  <c:v>0.2194444444444443</c:v>
                </c:pt>
                <c:pt idx="317">
                  <c:v>0.22013888888888825</c:v>
                </c:pt>
                <c:pt idx="318">
                  <c:v>0.22083333333333274</c:v>
                </c:pt>
                <c:pt idx="319">
                  <c:v>0.22152777777777713</c:v>
                </c:pt>
                <c:pt idx="320">
                  <c:v>0.22222222222222171</c:v>
                </c:pt>
                <c:pt idx="321">
                  <c:v>0.22291666666666601</c:v>
                </c:pt>
                <c:pt idx="322">
                  <c:v>0.22361111111111046</c:v>
                </c:pt>
                <c:pt idx="323">
                  <c:v>0.22430555555555487</c:v>
                </c:pt>
                <c:pt idx="324">
                  <c:v>0.22499999999999953</c:v>
                </c:pt>
                <c:pt idx="325">
                  <c:v>0.22569444444444395</c:v>
                </c:pt>
                <c:pt idx="326">
                  <c:v>0.22638888888888822</c:v>
                </c:pt>
                <c:pt idx="327">
                  <c:v>0.22708333333333286</c:v>
                </c:pt>
                <c:pt idx="328">
                  <c:v>0.22777777777777711</c:v>
                </c:pt>
                <c:pt idx="329">
                  <c:v>0.22847222222222172</c:v>
                </c:pt>
                <c:pt idx="330">
                  <c:v>0.22916666666666588</c:v>
                </c:pt>
                <c:pt idx="331">
                  <c:v>0.22986111111111043</c:v>
                </c:pt>
                <c:pt idx="332">
                  <c:v>0.23055555555555488</c:v>
                </c:pt>
                <c:pt idx="333">
                  <c:v>0.23124999999999954</c:v>
                </c:pt>
                <c:pt idx="334">
                  <c:v>0.23194444444444412</c:v>
                </c:pt>
                <c:pt idx="335">
                  <c:v>0.2326388888888882</c:v>
                </c:pt>
                <c:pt idx="336">
                  <c:v>0.23333333333333284</c:v>
                </c:pt>
                <c:pt idx="337">
                  <c:v>0.23402777777777709</c:v>
                </c:pt>
                <c:pt idx="338">
                  <c:v>0.23472222222222172</c:v>
                </c:pt>
                <c:pt idx="339">
                  <c:v>0.23541666666666614</c:v>
                </c:pt>
                <c:pt idx="340">
                  <c:v>0.23611111111111041</c:v>
                </c:pt>
                <c:pt idx="341">
                  <c:v>0.23680555555555485</c:v>
                </c:pt>
                <c:pt idx="342">
                  <c:v>0.23749999999999952</c:v>
                </c:pt>
                <c:pt idx="343">
                  <c:v>0.23819444444444396</c:v>
                </c:pt>
                <c:pt idx="344">
                  <c:v>0.23888888888888821</c:v>
                </c:pt>
                <c:pt idx="345">
                  <c:v>0.23958333333333287</c:v>
                </c:pt>
                <c:pt idx="346">
                  <c:v>0.24027777777777706</c:v>
                </c:pt>
                <c:pt idx="347">
                  <c:v>0.24097222222222173</c:v>
                </c:pt>
                <c:pt idx="348">
                  <c:v>0.24166666666666595</c:v>
                </c:pt>
                <c:pt idx="349">
                  <c:v>0.24236111111111044</c:v>
                </c:pt>
                <c:pt idx="350">
                  <c:v>0.24305555555555483</c:v>
                </c:pt>
                <c:pt idx="351">
                  <c:v>0.24374999999999958</c:v>
                </c:pt>
                <c:pt idx="352">
                  <c:v>0.24444444444444413</c:v>
                </c:pt>
                <c:pt idx="353">
                  <c:v>0.24513888888888821</c:v>
                </c:pt>
                <c:pt idx="354">
                  <c:v>0.24583333333333288</c:v>
                </c:pt>
                <c:pt idx="355">
                  <c:v>0.24652777777777704</c:v>
                </c:pt>
                <c:pt idx="356">
                  <c:v>0.24722222222222173</c:v>
                </c:pt>
                <c:pt idx="357">
                  <c:v>0.24791666666666609</c:v>
                </c:pt>
                <c:pt idx="358">
                  <c:v>0.24861111111111056</c:v>
                </c:pt>
                <c:pt idx="359">
                  <c:v>0.24930555555555481</c:v>
                </c:pt>
                <c:pt idx="360">
                  <c:v>0.24999999999999958</c:v>
                </c:pt>
                <c:pt idx="361">
                  <c:v>0.25069444444444372</c:v>
                </c:pt>
                <c:pt idx="362">
                  <c:v>0.25138888888888877</c:v>
                </c:pt>
                <c:pt idx="363">
                  <c:v>0.2520833333333326</c:v>
                </c:pt>
                <c:pt idx="364">
                  <c:v>0.25277777777777732</c:v>
                </c:pt>
                <c:pt idx="365">
                  <c:v>0.25347222222222182</c:v>
                </c:pt>
                <c:pt idx="366">
                  <c:v>0.25416666666666626</c:v>
                </c:pt>
                <c:pt idx="367">
                  <c:v>0.25486111111111026</c:v>
                </c:pt>
                <c:pt idx="368">
                  <c:v>0.25555555555555476</c:v>
                </c:pt>
                <c:pt idx="369">
                  <c:v>0.25624999999999931</c:v>
                </c:pt>
                <c:pt idx="370">
                  <c:v>0.25694444444444381</c:v>
                </c:pt>
                <c:pt idx="371">
                  <c:v>0.25763888888888831</c:v>
                </c:pt>
                <c:pt idx="372">
                  <c:v>0.25833333333333253</c:v>
                </c:pt>
                <c:pt idx="373">
                  <c:v>0.25902777777777747</c:v>
                </c:pt>
                <c:pt idx="374">
                  <c:v>0.25972222222222147</c:v>
                </c:pt>
                <c:pt idx="375">
                  <c:v>0.26041666666666635</c:v>
                </c:pt>
                <c:pt idx="376">
                  <c:v>0.26111111111111029</c:v>
                </c:pt>
                <c:pt idx="377">
                  <c:v>0.26180555555555485</c:v>
                </c:pt>
                <c:pt idx="378">
                  <c:v>0.26249999999999962</c:v>
                </c:pt>
                <c:pt idx="379">
                  <c:v>0.26319444444444368</c:v>
                </c:pt>
                <c:pt idx="380">
                  <c:v>0.2638888888888889</c:v>
                </c:pt>
                <c:pt idx="381">
                  <c:v>0.26458333333333256</c:v>
                </c:pt>
                <c:pt idx="382">
                  <c:v>0.26527777777777733</c:v>
                </c:pt>
                <c:pt idx="383">
                  <c:v>0.26597222222222178</c:v>
                </c:pt>
                <c:pt idx="384">
                  <c:v>0.26666666666666622</c:v>
                </c:pt>
                <c:pt idx="385">
                  <c:v>0.26736111111111033</c:v>
                </c:pt>
                <c:pt idx="386">
                  <c:v>0.26805555555555477</c:v>
                </c:pt>
                <c:pt idx="387">
                  <c:v>0.26874999999999932</c:v>
                </c:pt>
                <c:pt idx="388">
                  <c:v>0.26944444444444382</c:v>
                </c:pt>
                <c:pt idx="389">
                  <c:v>0.27013888888888832</c:v>
                </c:pt>
                <c:pt idx="390">
                  <c:v>0.27083333333333254</c:v>
                </c:pt>
                <c:pt idx="391">
                  <c:v>0.27152777777777748</c:v>
                </c:pt>
                <c:pt idx="392">
                  <c:v>0.27222222222222142</c:v>
                </c:pt>
                <c:pt idx="393">
                  <c:v>0.27291666666666636</c:v>
                </c:pt>
                <c:pt idx="394">
                  <c:v>0.27361111111111025</c:v>
                </c:pt>
                <c:pt idx="395">
                  <c:v>0.2743055555555548</c:v>
                </c:pt>
                <c:pt idx="396">
                  <c:v>0.27499999999999958</c:v>
                </c:pt>
                <c:pt idx="397">
                  <c:v>0.2756944444444438</c:v>
                </c:pt>
                <c:pt idx="398">
                  <c:v>0.2763888888888888</c:v>
                </c:pt>
                <c:pt idx="399">
                  <c:v>0.27708333333333252</c:v>
                </c:pt>
                <c:pt idx="400">
                  <c:v>0.27777777777777735</c:v>
                </c:pt>
                <c:pt idx="401">
                  <c:v>0.27847222222222173</c:v>
                </c:pt>
                <c:pt idx="402">
                  <c:v>0.27916666666666617</c:v>
                </c:pt>
                <c:pt idx="403">
                  <c:v>0.27986111111111028</c:v>
                </c:pt>
                <c:pt idx="404">
                  <c:v>0.28055555555555478</c:v>
                </c:pt>
                <c:pt idx="405">
                  <c:v>0.2812499999999995</c:v>
                </c:pt>
                <c:pt idx="406">
                  <c:v>0.28194444444444394</c:v>
                </c:pt>
                <c:pt idx="407">
                  <c:v>0.28263888888888838</c:v>
                </c:pt>
                <c:pt idx="408">
                  <c:v>0.28333333333333249</c:v>
                </c:pt>
                <c:pt idx="409">
                  <c:v>0.28402777777777755</c:v>
                </c:pt>
                <c:pt idx="410">
                  <c:v>0.28472222222222138</c:v>
                </c:pt>
                <c:pt idx="411">
                  <c:v>0.28541666666666637</c:v>
                </c:pt>
                <c:pt idx="412">
                  <c:v>0.28611111111111026</c:v>
                </c:pt>
                <c:pt idx="413">
                  <c:v>0.28680555555555481</c:v>
                </c:pt>
                <c:pt idx="414">
                  <c:v>0.28749999999999964</c:v>
                </c:pt>
                <c:pt idx="415">
                  <c:v>0.28819444444444381</c:v>
                </c:pt>
                <c:pt idx="416">
                  <c:v>0.28888888888888886</c:v>
                </c:pt>
                <c:pt idx="417">
                  <c:v>0.28958333333333247</c:v>
                </c:pt>
                <c:pt idx="418">
                  <c:v>0.29027777777777736</c:v>
                </c:pt>
                <c:pt idx="419">
                  <c:v>0.29097222222222174</c:v>
                </c:pt>
                <c:pt idx="420">
                  <c:v>0.29166666666666613</c:v>
                </c:pt>
                <c:pt idx="421">
                  <c:v>0.29236111111111035</c:v>
                </c:pt>
                <c:pt idx="422">
                  <c:v>0.29305555555555468</c:v>
                </c:pt>
                <c:pt idx="423">
                  <c:v>0.29374999999999951</c:v>
                </c:pt>
                <c:pt idx="424">
                  <c:v>0.29444444444444395</c:v>
                </c:pt>
                <c:pt idx="425">
                  <c:v>0.2951388888888884</c:v>
                </c:pt>
                <c:pt idx="426">
                  <c:v>0.29583333333333245</c:v>
                </c:pt>
                <c:pt idx="427">
                  <c:v>0.29652777777777756</c:v>
                </c:pt>
                <c:pt idx="428">
                  <c:v>0.29722222222222167</c:v>
                </c:pt>
                <c:pt idx="429">
                  <c:v>0.29791666666666644</c:v>
                </c:pt>
                <c:pt idx="430">
                  <c:v>0.29861111111111022</c:v>
                </c:pt>
                <c:pt idx="431">
                  <c:v>0.29930555555555488</c:v>
                </c:pt>
                <c:pt idx="432">
                  <c:v>0.29999999999999966</c:v>
                </c:pt>
                <c:pt idx="433">
                  <c:v>0.30069444444444382</c:v>
                </c:pt>
                <c:pt idx="434">
                  <c:v>0.30138888888888893</c:v>
                </c:pt>
                <c:pt idx="435">
                  <c:v>0.30208333333333248</c:v>
                </c:pt>
                <c:pt idx="436">
                  <c:v>0.30277777777777737</c:v>
                </c:pt>
                <c:pt idx="437">
                  <c:v>0.30347222222222175</c:v>
                </c:pt>
                <c:pt idx="438">
                  <c:v>0.30416666666666625</c:v>
                </c:pt>
                <c:pt idx="439">
                  <c:v>0.30486111111111031</c:v>
                </c:pt>
                <c:pt idx="440">
                  <c:v>0.3055555555555548</c:v>
                </c:pt>
                <c:pt idx="441">
                  <c:v>0.30624999999999952</c:v>
                </c:pt>
                <c:pt idx="442">
                  <c:v>0.30694444444444396</c:v>
                </c:pt>
                <c:pt idx="443">
                  <c:v>0.30763888888888841</c:v>
                </c:pt>
                <c:pt idx="444">
                  <c:v>0.3083333333333324</c:v>
                </c:pt>
                <c:pt idx="445">
                  <c:v>0.30902777777777757</c:v>
                </c:pt>
                <c:pt idx="446">
                  <c:v>0.30972222222222168</c:v>
                </c:pt>
                <c:pt idx="447">
                  <c:v>0.31041666666666651</c:v>
                </c:pt>
                <c:pt idx="448">
                  <c:v>0.31111111111111017</c:v>
                </c:pt>
                <c:pt idx="449">
                  <c:v>0.311805555555555</c:v>
                </c:pt>
                <c:pt idx="450">
                  <c:v>0.31249999999999972</c:v>
                </c:pt>
                <c:pt idx="451">
                  <c:v>0.31319444444444383</c:v>
                </c:pt>
                <c:pt idx="452">
                  <c:v>0.31388888888888894</c:v>
                </c:pt>
                <c:pt idx="453">
                  <c:v>0.31458333333333238</c:v>
                </c:pt>
                <c:pt idx="454">
                  <c:v>0.31527777777777738</c:v>
                </c:pt>
                <c:pt idx="455">
                  <c:v>0.31597222222222188</c:v>
                </c:pt>
                <c:pt idx="456">
                  <c:v>0.31666666666666626</c:v>
                </c:pt>
                <c:pt idx="457">
                  <c:v>0.31736111111111032</c:v>
                </c:pt>
                <c:pt idx="458">
                  <c:v>0.31805555555555481</c:v>
                </c:pt>
                <c:pt idx="459">
                  <c:v>0.31874999999999953</c:v>
                </c:pt>
                <c:pt idx="460">
                  <c:v>0.31944444444444398</c:v>
                </c:pt>
                <c:pt idx="461">
                  <c:v>0.32013888888888842</c:v>
                </c:pt>
                <c:pt idx="462">
                  <c:v>0.32083333333333236</c:v>
                </c:pt>
                <c:pt idx="463">
                  <c:v>0.32152777777777752</c:v>
                </c:pt>
                <c:pt idx="464">
                  <c:v>0.32222222222222163</c:v>
                </c:pt>
                <c:pt idx="465">
                  <c:v>0.32291666666666646</c:v>
                </c:pt>
                <c:pt idx="466">
                  <c:v>0.32361111111111018</c:v>
                </c:pt>
                <c:pt idx="467">
                  <c:v>0.32430555555555501</c:v>
                </c:pt>
                <c:pt idx="468">
                  <c:v>0.32499999999999973</c:v>
                </c:pt>
                <c:pt idx="469">
                  <c:v>0.32569444444444384</c:v>
                </c:pt>
                <c:pt idx="470">
                  <c:v>0.32638888888888895</c:v>
                </c:pt>
                <c:pt idx="471">
                  <c:v>0.32708333333333267</c:v>
                </c:pt>
                <c:pt idx="472">
                  <c:v>0.32777777777777745</c:v>
                </c:pt>
                <c:pt idx="473">
                  <c:v>0.32847222222222189</c:v>
                </c:pt>
                <c:pt idx="474">
                  <c:v>0.32916666666666633</c:v>
                </c:pt>
                <c:pt idx="475">
                  <c:v>0.32986111111111038</c:v>
                </c:pt>
                <c:pt idx="476">
                  <c:v>0.33055555555555488</c:v>
                </c:pt>
                <c:pt idx="477">
                  <c:v>0.33124999999999954</c:v>
                </c:pt>
                <c:pt idx="478">
                  <c:v>0.33194444444444404</c:v>
                </c:pt>
                <c:pt idx="479">
                  <c:v>0.33263888888888843</c:v>
                </c:pt>
                <c:pt idx="480">
                  <c:v>0.33333333333333232</c:v>
                </c:pt>
                <c:pt idx="481">
                  <c:v>0.33402777777777759</c:v>
                </c:pt>
                <c:pt idx="482">
                  <c:v>0.33472222222222164</c:v>
                </c:pt>
                <c:pt idx="483">
                  <c:v>0.33541666666666647</c:v>
                </c:pt>
                <c:pt idx="484">
                  <c:v>0.33611111111111008</c:v>
                </c:pt>
                <c:pt idx="485">
                  <c:v>0.33680555555555503</c:v>
                </c:pt>
                <c:pt idx="486">
                  <c:v>0.33749999999999969</c:v>
                </c:pt>
                <c:pt idx="487">
                  <c:v>0.33819444444444385</c:v>
                </c:pt>
                <c:pt idx="488">
                  <c:v>0.33888888888888885</c:v>
                </c:pt>
                <c:pt idx="489">
                  <c:v>0.33958333333333274</c:v>
                </c:pt>
                <c:pt idx="490">
                  <c:v>0.34027777777777712</c:v>
                </c:pt>
                <c:pt idx="491">
                  <c:v>0.34097222222222157</c:v>
                </c:pt>
                <c:pt idx="492">
                  <c:v>0.34166666666666601</c:v>
                </c:pt>
                <c:pt idx="493">
                  <c:v>0.34236111111111006</c:v>
                </c:pt>
                <c:pt idx="494">
                  <c:v>0.3430555555555545</c:v>
                </c:pt>
                <c:pt idx="495">
                  <c:v>0.34374999999999928</c:v>
                </c:pt>
                <c:pt idx="496">
                  <c:v>0.34444444444444372</c:v>
                </c:pt>
                <c:pt idx="497">
                  <c:v>0.34513888888888788</c:v>
                </c:pt>
                <c:pt idx="498">
                  <c:v>0.34583333333333227</c:v>
                </c:pt>
                <c:pt idx="499">
                  <c:v>0.34652777777777727</c:v>
                </c:pt>
                <c:pt idx="500">
                  <c:v>0.34722222222222132</c:v>
                </c:pt>
                <c:pt idx="501">
                  <c:v>0.34791666666666615</c:v>
                </c:pt>
                <c:pt idx="502">
                  <c:v>0.34861111111111004</c:v>
                </c:pt>
                <c:pt idx="503">
                  <c:v>0.34930555555555448</c:v>
                </c:pt>
                <c:pt idx="504">
                  <c:v>0.34999999999999942</c:v>
                </c:pt>
                <c:pt idx="505">
                  <c:v>0.35069444444444337</c:v>
                </c:pt>
                <c:pt idx="506">
                  <c:v>0.35138888888888858</c:v>
                </c:pt>
                <c:pt idx="507">
                  <c:v>0.3520833333333323</c:v>
                </c:pt>
                <c:pt idx="508">
                  <c:v>0.35277777777777708</c:v>
                </c:pt>
                <c:pt idx="509">
                  <c:v>0.35347222222222158</c:v>
                </c:pt>
                <c:pt idx="510">
                  <c:v>0.35416666666666602</c:v>
                </c:pt>
                <c:pt idx="511">
                  <c:v>0.35486111111111002</c:v>
                </c:pt>
                <c:pt idx="512">
                  <c:v>0.35555555555555446</c:v>
                </c:pt>
                <c:pt idx="513">
                  <c:v>0.35624999999999923</c:v>
                </c:pt>
                <c:pt idx="514">
                  <c:v>0.35694444444444368</c:v>
                </c:pt>
                <c:pt idx="515">
                  <c:v>0.35763888888888812</c:v>
                </c:pt>
                <c:pt idx="516">
                  <c:v>0.35833333333333228</c:v>
                </c:pt>
                <c:pt idx="517">
                  <c:v>0.35902777777777733</c:v>
                </c:pt>
                <c:pt idx="518">
                  <c:v>0.35972222222222144</c:v>
                </c:pt>
                <c:pt idx="519">
                  <c:v>0.36041666666666622</c:v>
                </c:pt>
                <c:pt idx="520">
                  <c:v>0.36111111111110999</c:v>
                </c:pt>
                <c:pt idx="521">
                  <c:v>0.36180555555555477</c:v>
                </c:pt>
                <c:pt idx="522">
                  <c:v>0.36249999999999943</c:v>
                </c:pt>
                <c:pt idx="523">
                  <c:v>0.36319444444444332</c:v>
                </c:pt>
                <c:pt idx="524">
                  <c:v>0.36388888888888876</c:v>
                </c:pt>
                <c:pt idx="525">
                  <c:v>0.36458333333333232</c:v>
                </c:pt>
                <c:pt idx="526">
                  <c:v>0.36527777777777715</c:v>
                </c:pt>
                <c:pt idx="527">
                  <c:v>0.36597222222222153</c:v>
                </c:pt>
                <c:pt idx="528">
                  <c:v>0.36666666666666603</c:v>
                </c:pt>
                <c:pt idx="529">
                  <c:v>0.36736111111110997</c:v>
                </c:pt>
                <c:pt idx="530">
                  <c:v>0.36805555555555441</c:v>
                </c:pt>
                <c:pt idx="531">
                  <c:v>0.36874999999999925</c:v>
                </c:pt>
                <c:pt idx="532">
                  <c:v>0.36944444444444363</c:v>
                </c:pt>
                <c:pt idx="533">
                  <c:v>0.37013888888888813</c:v>
                </c:pt>
                <c:pt idx="534">
                  <c:v>0.37083333333333218</c:v>
                </c:pt>
                <c:pt idx="535">
                  <c:v>0.3715277777777774</c:v>
                </c:pt>
                <c:pt idx="536">
                  <c:v>0.37222222222222145</c:v>
                </c:pt>
                <c:pt idx="537">
                  <c:v>0.37291666666666623</c:v>
                </c:pt>
                <c:pt idx="538">
                  <c:v>0.37361111111110995</c:v>
                </c:pt>
                <c:pt idx="539">
                  <c:v>0.37430555555555473</c:v>
                </c:pt>
                <c:pt idx="540">
                  <c:v>0.3749999999999995</c:v>
                </c:pt>
                <c:pt idx="541">
                  <c:v>0.37569444444444361</c:v>
                </c:pt>
                <c:pt idx="542">
                  <c:v>0.37638888888888866</c:v>
                </c:pt>
                <c:pt idx="543">
                  <c:v>0.37708333333333238</c:v>
                </c:pt>
                <c:pt idx="544">
                  <c:v>0.37777777777777716</c:v>
                </c:pt>
                <c:pt idx="545">
                  <c:v>0.37847222222222165</c:v>
                </c:pt>
                <c:pt idx="546">
                  <c:v>0.37916666666666604</c:v>
                </c:pt>
                <c:pt idx="547">
                  <c:v>0.37986111111110998</c:v>
                </c:pt>
                <c:pt idx="548">
                  <c:v>0.38055555555555437</c:v>
                </c:pt>
                <c:pt idx="549">
                  <c:v>0.38124999999999926</c:v>
                </c:pt>
                <c:pt idx="550">
                  <c:v>0.38194444444444375</c:v>
                </c:pt>
                <c:pt idx="551">
                  <c:v>0.38263888888888814</c:v>
                </c:pt>
                <c:pt idx="552">
                  <c:v>0.3833333333333323</c:v>
                </c:pt>
                <c:pt idx="553">
                  <c:v>0.38402777777777736</c:v>
                </c:pt>
                <c:pt idx="554">
                  <c:v>0.38472222222222147</c:v>
                </c:pt>
                <c:pt idx="555">
                  <c:v>0.38541666666666619</c:v>
                </c:pt>
                <c:pt idx="556">
                  <c:v>0.38611111111110991</c:v>
                </c:pt>
                <c:pt idx="557">
                  <c:v>0.38680555555555474</c:v>
                </c:pt>
                <c:pt idx="558">
                  <c:v>0.38749999999999957</c:v>
                </c:pt>
                <c:pt idx="559">
                  <c:v>0.38819444444444362</c:v>
                </c:pt>
                <c:pt idx="560">
                  <c:v>0.38888888888888867</c:v>
                </c:pt>
                <c:pt idx="561">
                  <c:v>0.3895833333333325</c:v>
                </c:pt>
                <c:pt idx="562">
                  <c:v>0.39027777777777722</c:v>
                </c:pt>
                <c:pt idx="563">
                  <c:v>0.39097222222222167</c:v>
                </c:pt>
                <c:pt idx="564">
                  <c:v>0.39166666666666611</c:v>
                </c:pt>
                <c:pt idx="565">
                  <c:v>0.39236111111110988</c:v>
                </c:pt>
                <c:pt idx="566">
                  <c:v>0.39305555555555438</c:v>
                </c:pt>
                <c:pt idx="567">
                  <c:v>0.39374999999999938</c:v>
                </c:pt>
                <c:pt idx="568">
                  <c:v>0.39444444444444376</c:v>
                </c:pt>
                <c:pt idx="569">
                  <c:v>0.39513888888888826</c:v>
                </c:pt>
                <c:pt idx="570">
                  <c:v>0.39583333333333232</c:v>
                </c:pt>
                <c:pt idx="571">
                  <c:v>0.39652777777777742</c:v>
                </c:pt>
                <c:pt idx="572">
                  <c:v>0.39722222222222148</c:v>
                </c:pt>
                <c:pt idx="573">
                  <c:v>0.39791666666666625</c:v>
                </c:pt>
                <c:pt idx="574">
                  <c:v>0.39861111111110986</c:v>
                </c:pt>
                <c:pt idx="575">
                  <c:v>0.39930555555555475</c:v>
                </c:pt>
                <c:pt idx="576">
                  <c:v>0.39999999999999952</c:v>
                </c:pt>
                <c:pt idx="577">
                  <c:v>0.4006944444444433</c:v>
                </c:pt>
                <c:pt idx="578">
                  <c:v>0.40138888888888841</c:v>
                </c:pt>
                <c:pt idx="579">
                  <c:v>0.40208333333333207</c:v>
                </c:pt>
                <c:pt idx="580">
                  <c:v>0.4027777777777769</c:v>
                </c:pt>
                <c:pt idx="581">
                  <c:v>0.40347222222222134</c:v>
                </c:pt>
                <c:pt idx="582">
                  <c:v>0.40416666666666573</c:v>
                </c:pt>
                <c:pt idx="583">
                  <c:v>0.40486111111110984</c:v>
                </c:pt>
                <c:pt idx="584">
                  <c:v>0.40555555555555428</c:v>
                </c:pt>
                <c:pt idx="585">
                  <c:v>0.40624999999999906</c:v>
                </c:pt>
                <c:pt idx="586">
                  <c:v>0.4069444444444435</c:v>
                </c:pt>
                <c:pt idx="587">
                  <c:v>0.40763888888888788</c:v>
                </c:pt>
                <c:pt idx="588">
                  <c:v>0.40833333333333205</c:v>
                </c:pt>
                <c:pt idx="589">
                  <c:v>0.40902777777777705</c:v>
                </c:pt>
                <c:pt idx="590">
                  <c:v>0.40972222222222127</c:v>
                </c:pt>
                <c:pt idx="591">
                  <c:v>0.41041666666666593</c:v>
                </c:pt>
                <c:pt idx="592">
                  <c:v>0.41111111111110976</c:v>
                </c:pt>
                <c:pt idx="593">
                  <c:v>0.41180555555555431</c:v>
                </c:pt>
                <c:pt idx="594">
                  <c:v>0.41249999999999915</c:v>
                </c:pt>
                <c:pt idx="595">
                  <c:v>0.41319444444444331</c:v>
                </c:pt>
                <c:pt idx="596">
                  <c:v>0.41388888888888836</c:v>
                </c:pt>
                <c:pt idx="597">
                  <c:v>0.41458333333333208</c:v>
                </c:pt>
                <c:pt idx="598">
                  <c:v>0.41527777777777691</c:v>
                </c:pt>
                <c:pt idx="599">
                  <c:v>0.41597222222222136</c:v>
                </c:pt>
                <c:pt idx="600">
                  <c:v>0.41666666666666574</c:v>
                </c:pt>
                <c:pt idx="601">
                  <c:v>0.41736111111110985</c:v>
                </c:pt>
                <c:pt idx="602">
                  <c:v>0.41805555555555435</c:v>
                </c:pt>
                <c:pt idx="603">
                  <c:v>0.41874999999999907</c:v>
                </c:pt>
                <c:pt idx="604">
                  <c:v>0.41944444444444351</c:v>
                </c:pt>
                <c:pt idx="605">
                  <c:v>0.42013888888888795</c:v>
                </c:pt>
                <c:pt idx="606">
                  <c:v>0.420833333333332</c:v>
                </c:pt>
                <c:pt idx="607">
                  <c:v>0.42152777777777711</c:v>
                </c:pt>
                <c:pt idx="608">
                  <c:v>0.42222222222222122</c:v>
                </c:pt>
                <c:pt idx="609">
                  <c:v>0.422916666666666</c:v>
                </c:pt>
                <c:pt idx="610">
                  <c:v>0.42361111111110977</c:v>
                </c:pt>
                <c:pt idx="611">
                  <c:v>0.42430555555555438</c:v>
                </c:pt>
                <c:pt idx="612">
                  <c:v>0.42499999999999927</c:v>
                </c:pt>
                <c:pt idx="613">
                  <c:v>0.42569444444444332</c:v>
                </c:pt>
                <c:pt idx="614">
                  <c:v>0.42638888888888843</c:v>
                </c:pt>
                <c:pt idx="615">
                  <c:v>0.42708333333333198</c:v>
                </c:pt>
                <c:pt idx="616">
                  <c:v>0.42777777777777692</c:v>
                </c:pt>
                <c:pt idx="617">
                  <c:v>0.42847222222222137</c:v>
                </c:pt>
                <c:pt idx="618">
                  <c:v>0.42916666666666575</c:v>
                </c:pt>
                <c:pt idx="619">
                  <c:v>0.42986111111110981</c:v>
                </c:pt>
                <c:pt idx="620">
                  <c:v>0.4305555555555543</c:v>
                </c:pt>
                <c:pt idx="621">
                  <c:v>0.43124999999999908</c:v>
                </c:pt>
                <c:pt idx="622">
                  <c:v>0.43194444444444352</c:v>
                </c:pt>
                <c:pt idx="623">
                  <c:v>0.43263888888888796</c:v>
                </c:pt>
                <c:pt idx="624">
                  <c:v>0.43333333333333196</c:v>
                </c:pt>
                <c:pt idx="625">
                  <c:v>0.43402777777777712</c:v>
                </c:pt>
                <c:pt idx="626">
                  <c:v>0.43472222222222118</c:v>
                </c:pt>
                <c:pt idx="627">
                  <c:v>0.43541666666666606</c:v>
                </c:pt>
                <c:pt idx="628">
                  <c:v>0.43611111111110978</c:v>
                </c:pt>
                <c:pt idx="629">
                  <c:v>0.43680555555555456</c:v>
                </c:pt>
                <c:pt idx="630">
                  <c:v>0.43749999999999928</c:v>
                </c:pt>
                <c:pt idx="631">
                  <c:v>0.43819444444444339</c:v>
                </c:pt>
                <c:pt idx="632">
                  <c:v>0.4388888888888885</c:v>
                </c:pt>
                <c:pt idx="633">
                  <c:v>0.43958333333333227</c:v>
                </c:pt>
                <c:pt idx="634">
                  <c:v>0.44027777777777638</c:v>
                </c:pt>
                <c:pt idx="635">
                  <c:v>0.44097222222222082</c:v>
                </c:pt>
                <c:pt idx="636">
                  <c:v>0.44166666666666532</c:v>
                </c:pt>
                <c:pt idx="637">
                  <c:v>0.44236111111110971</c:v>
                </c:pt>
                <c:pt idx="638">
                  <c:v>0.44305555555555415</c:v>
                </c:pt>
                <c:pt idx="639">
                  <c:v>0.44374999999999881</c:v>
                </c:pt>
                <c:pt idx="640">
                  <c:v>0.44444444444444331</c:v>
                </c:pt>
                <c:pt idx="641">
                  <c:v>0.44513888888888747</c:v>
                </c:pt>
                <c:pt idx="642">
                  <c:v>0.44583333333333175</c:v>
                </c:pt>
                <c:pt idx="643">
                  <c:v>0.44652777777777675</c:v>
                </c:pt>
                <c:pt idx="644">
                  <c:v>0.4472222222222208</c:v>
                </c:pt>
                <c:pt idx="645">
                  <c:v>0.44791666666666563</c:v>
                </c:pt>
                <c:pt idx="646">
                  <c:v>0.44861111111110963</c:v>
                </c:pt>
                <c:pt idx="647">
                  <c:v>0.44930555555555418</c:v>
                </c:pt>
                <c:pt idx="648">
                  <c:v>0.44999999999999896</c:v>
                </c:pt>
                <c:pt idx="649">
                  <c:v>0.45069444444444301</c:v>
                </c:pt>
                <c:pt idx="650">
                  <c:v>0.45138888888888812</c:v>
                </c:pt>
                <c:pt idx="651">
                  <c:v>0.45208333333333189</c:v>
                </c:pt>
                <c:pt idx="652">
                  <c:v>0.45277777777777667</c:v>
                </c:pt>
                <c:pt idx="653">
                  <c:v>0.45347222222222111</c:v>
                </c:pt>
                <c:pt idx="654">
                  <c:v>0.45416666666666555</c:v>
                </c:pt>
                <c:pt idx="655">
                  <c:v>0.45486111111110966</c:v>
                </c:pt>
                <c:pt idx="656">
                  <c:v>0.4555555555555541</c:v>
                </c:pt>
                <c:pt idx="657">
                  <c:v>0.45624999999999882</c:v>
                </c:pt>
                <c:pt idx="658">
                  <c:v>0.45694444444444332</c:v>
                </c:pt>
                <c:pt idx="659">
                  <c:v>0.45763888888888776</c:v>
                </c:pt>
                <c:pt idx="660">
                  <c:v>0.45833333333333176</c:v>
                </c:pt>
                <c:pt idx="661">
                  <c:v>0.45902777777777676</c:v>
                </c:pt>
                <c:pt idx="662">
                  <c:v>0.45972222222222081</c:v>
                </c:pt>
                <c:pt idx="663">
                  <c:v>0.46041666666666564</c:v>
                </c:pt>
                <c:pt idx="664">
                  <c:v>0.46111111111110964</c:v>
                </c:pt>
                <c:pt idx="665">
                  <c:v>0.46180555555555408</c:v>
                </c:pt>
                <c:pt idx="666">
                  <c:v>0.46249999999999897</c:v>
                </c:pt>
                <c:pt idx="667">
                  <c:v>0.46319444444444297</c:v>
                </c:pt>
                <c:pt idx="668">
                  <c:v>0.46388888888888813</c:v>
                </c:pt>
                <c:pt idx="669">
                  <c:v>0.46458333333333185</c:v>
                </c:pt>
                <c:pt idx="670">
                  <c:v>0.46527777777777668</c:v>
                </c:pt>
                <c:pt idx="671">
                  <c:v>0.46597222222222112</c:v>
                </c:pt>
                <c:pt idx="672">
                  <c:v>0.46666666666666556</c:v>
                </c:pt>
                <c:pt idx="673">
                  <c:v>0.46736111111110962</c:v>
                </c:pt>
                <c:pt idx="674">
                  <c:v>0.46805555555555406</c:v>
                </c:pt>
                <c:pt idx="675">
                  <c:v>0.46874999999999883</c:v>
                </c:pt>
                <c:pt idx="676">
                  <c:v>0.46944444444444328</c:v>
                </c:pt>
                <c:pt idx="677">
                  <c:v>0.47013888888888772</c:v>
                </c:pt>
                <c:pt idx="678">
                  <c:v>0.47083333333333183</c:v>
                </c:pt>
                <c:pt idx="679">
                  <c:v>0.47152777777777688</c:v>
                </c:pt>
                <c:pt idx="680">
                  <c:v>0.47222222222222082</c:v>
                </c:pt>
                <c:pt idx="681">
                  <c:v>0.47291666666666576</c:v>
                </c:pt>
                <c:pt idx="682">
                  <c:v>0.4736111111111096</c:v>
                </c:pt>
                <c:pt idx="683">
                  <c:v>0.47430555555555431</c:v>
                </c:pt>
                <c:pt idx="684">
                  <c:v>0.47499999999999898</c:v>
                </c:pt>
                <c:pt idx="685">
                  <c:v>0.47569444444444292</c:v>
                </c:pt>
                <c:pt idx="686">
                  <c:v>0.47638888888888808</c:v>
                </c:pt>
                <c:pt idx="687">
                  <c:v>0.4770833333333318</c:v>
                </c:pt>
                <c:pt idx="688">
                  <c:v>0.47777777777777664</c:v>
                </c:pt>
                <c:pt idx="689">
                  <c:v>0.47847222222222108</c:v>
                </c:pt>
                <c:pt idx="690">
                  <c:v>0.47916666666666557</c:v>
                </c:pt>
                <c:pt idx="691">
                  <c:v>0.47986111111110957</c:v>
                </c:pt>
                <c:pt idx="692">
                  <c:v>0.48055555555555401</c:v>
                </c:pt>
                <c:pt idx="693">
                  <c:v>0.48124999999999885</c:v>
                </c:pt>
                <c:pt idx="694">
                  <c:v>0.48194444444444323</c:v>
                </c:pt>
                <c:pt idx="695">
                  <c:v>0.48263888888888767</c:v>
                </c:pt>
                <c:pt idx="696">
                  <c:v>0.48333333333333178</c:v>
                </c:pt>
                <c:pt idx="697">
                  <c:v>0.48402777777777689</c:v>
                </c:pt>
                <c:pt idx="698">
                  <c:v>0.484722222222221</c:v>
                </c:pt>
                <c:pt idx="699">
                  <c:v>0.48541666666666577</c:v>
                </c:pt>
                <c:pt idx="700">
                  <c:v>0.48611111111110955</c:v>
                </c:pt>
                <c:pt idx="701">
                  <c:v>0.48680555555555433</c:v>
                </c:pt>
                <c:pt idx="702">
                  <c:v>0.48749999999999905</c:v>
                </c:pt>
                <c:pt idx="703">
                  <c:v>0.48819444444444288</c:v>
                </c:pt>
                <c:pt idx="704">
                  <c:v>0.48888888888888826</c:v>
                </c:pt>
                <c:pt idx="705">
                  <c:v>0.48958333333333182</c:v>
                </c:pt>
                <c:pt idx="706">
                  <c:v>0.49027777777777665</c:v>
                </c:pt>
                <c:pt idx="707">
                  <c:v>0.49097222222222114</c:v>
                </c:pt>
                <c:pt idx="708">
                  <c:v>0.49166666666666553</c:v>
                </c:pt>
                <c:pt idx="709">
                  <c:v>0.49236111111110958</c:v>
                </c:pt>
                <c:pt idx="710">
                  <c:v>0.49305555555555397</c:v>
                </c:pt>
                <c:pt idx="711">
                  <c:v>0.49374999999999886</c:v>
                </c:pt>
                <c:pt idx="712">
                  <c:v>0.49444444444444324</c:v>
                </c:pt>
                <c:pt idx="713">
                  <c:v>0.49513888888888763</c:v>
                </c:pt>
                <c:pt idx="714">
                  <c:v>0.49583333333333185</c:v>
                </c:pt>
                <c:pt idx="715">
                  <c:v>0.49652777777777696</c:v>
                </c:pt>
                <c:pt idx="716">
                  <c:v>0.49722222222222101</c:v>
                </c:pt>
                <c:pt idx="717">
                  <c:v>0.49791666666666579</c:v>
                </c:pt>
                <c:pt idx="718">
                  <c:v>0.49861111111110951</c:v>
                </c:pt>
                <c:pt idx="719">
                  <c:v>0.49930555555555434</c:v>
                </c:pt>
                <c:pt idx="720">
                  <c:v>0.49999999999999906</c:v>
                </c:pt>
                <c:pt idx="721">
                  <c:v>0.50069444444444355</c:v>
                </c:pt>
                <c:pt idx="722">
                  <c:v>0.50138888888888733</c:v>
                </c:pt>
                <c:pt idx="723">
                  <c:v>0.50208333333333177</c:v>
                </c:pt>
                <c:pt idx="724">
                  <c:v>0.50277777777777621</c:v>
                </c:pt>
                <c:pt idx="725">
                  <c:v>0.50347222222221999</c:v>
                </c:pt>
                <c:pt idx="726">
                  <c:v>0.50416666666666432</c:v>
                </c:pt>
                <c:pt idx="727">
                  <c:v>0.50486111111110954</c:v>
                </c:pt>
                <c:pt idx="728">
                  <c:v>0.50555555555555398</c:v>
                </c:pt>
                <c:pt idx="729">
                  <c:v>0.50624999999999842</c:v>
                </c:pt>
                <c:pt idx="730">
                  <c:v>0.50694444444444353</c:v>
                </c:pt>
                <c:pt idx="731">
                  <c:v>0.50763888888888764</c:v>
                </c:pt>
                <c:pt idx="732">
                  <c:v>0.50833333333333153</c:v>
                </c:pt>
                <c:pt idx="733">
                  <c:v>0.50902777777777619</c:v>
                </c:pt>
                <c:pt idx="734">
                  <c:v>0.50972222222222052</c:v>
                </c:pt>
                <c:pt idx="735">
                  <c:v>0.51041666666666419</c:v>
                </c:pt>
                <c:pt idx="736">
                  <c:v>0.51111111111110952</c:v>
                </c:pt>
                <c:pt idx="737">
                  <c:v>0.51180555555555463</c:v>
                </c:pt>
                <c:pt idx="738">
                  <c:v>0.5124999999999984</c:v>
                </c:pt>
                <c:pt idx="739">
                  <c:v>0.51319444444444284</c:v>
                </c:pt>
                <c:pt idx="740">
                  <c:v>0.51388888888888762</c:v>
                </c:pt>
                <c:pt idx="741">
                  <c:v>0.51458333333333151</c:v>
                </c:pt>
                <c:pt idx="742">
                  <c:v>0.51527777777777617</c:v>
                </c:pt>
                <c:pt idx="743">
                  <c:v>0.5159722222222205</c:v>
                </c:pt>
                <c:pt idx="744">
                  <c:v>0.5166666666666645</c:v>
                </c:pt>
                <c:pt idx="745">
                  <c:v>0.5173611111111095</c:v>
                </c:pt>
                <c:pt idx="746">
                  <c:v>0.51805555555555394</c:v>
                </c:pt>
                <c:pt idx="747">
                  <c:v>0.5187499999999986</c:v>
                </c:pt>
                <c:pt idx="748">
                  <c:v>0.51944444444444282</c:v>
                </c:pt>
                <c:pt idx="749">
                  <c:v>0.5201388888888876</c:v>
                </c:pt>
                <c:pt idx="750">
                  <c:v>0.52083333333333171</c:v>
                </c:pt>
                <c:pt idx="751">
                  <c:v>0.52152777777777559</c:v>
                </c:pt>
                <c:pt idx="752">
                  <c:v>0.52222222222222059</c:v>
                </c:pt>
                <c:pt idx="753">
                  <c:v>0.52291666666666459</c:v>
                </c:pt>
                <c:pt idx="754">
                  <c:v>0.52361111111110969</c:v>
                </c:pt>
                <c:pt idx="755">
                  <c:v>0.52430555555555391</c:v>
                </c:pt>
                <c:pt idx="756">
                  <c:v>0.52499999999999869</c:v>
                </c:pt>
                <c:pt idx="757">
                  <c:v>0.52569444444444346</c:v>
                </c:pt>
                <c:pt idx="758">
                  <c:v>0.52638888888888724</c:v>
                </c:pt>
                <c:pt idx="759">
                  <c:v>0.52708333333333168</c:v>
                </c:pt>
                <c:pt idx="760">
                  <c:v>0.52777777777777612</c:v>
                </c:pt>
                <c:pt idx="761">
                  <c:v>0.52847222222222057</c:v>
                </c:pt>
                <c:pt idx="762">
                  <c:v>0.52916666666666456</c:v>
                </c:pt>
                <c:pt idx="763">
                  <c:v>0.52986111111110945</c:v>
                </c:pt>
                <c:pt idx="764">
                  <c:v>0.53055555555555389</c:v>
                </c:pt>
                <c:pt idx="765">
                  <c:v>0.53124999999999833</c:v>
                </c:pt>
                <c:pt idx="766">
                  <c:v>0.53194444444444344</c:v>
                </c:pt>
                <c:pt idx="767">
                  <c:v>0.53263888888888788</c:v>
                </c:pt>
                <c:pt idx="768">
                  <c:v>0.53333333333333166</c:v>
                </c:pt>
                <c:pt idx="769">
                  <c:v>0.5340277777777761</c:v>
                </c:pt>
                <c:pt idx="770">
                  <c:v>0.53472222222222054</c:v>
                </c:pt>
                <c:pt idx="771">
                  <c:v>0.53541666666666421</c:v>
                </c:pt>
                <c:pt idx="772">
                  <c:v>0.53611111111110943</c:v>
                </c:pt>
                <c:pt idx="773">
                  <c:v>0.53680555555555454</c:v>
                </c:pt>
                <c:pt idx="774">
                  <c:v>0.53749999999999831</c:v>
                </c:pt>
                <c:pt idx="775">
                  <c:v>0.53819444444444275</c:v>
                </c:pt>
                <c:pt idx="776">
                  <c:v>0.53888888888888764</c:v>
                </c:pt>
                <c:pt idx="777">
                  <c:v>0.53958333333333153</c:v>
                </c:pt>
                <c:pt idx="778">
                  <c:v>0.54027777777777608</c:v>
                </c:pt>
                <c:pt idx="779">
                  <c:v>0.54097222222222052</c:v>
                </c:pt>
                <c:pt idx="780">
                  <c:v>0.54166666666666496</c:v>
                </c:pt>
                <c:pt idx="781">
                  <c:v>0.54236111111110941</c:v>
                </c:pt>
                <c:pt idx="782">
                  <c:v>0.54305555555555385</c:v>
                </c:pt>
                <c:pt idx="783">
                  <c:v>0.54374999999999862</c:v>
                </c:pt>
                <c:pt idx="784">
                  <c:v>0.54444444444444273</c:v>
                </c:pt>
                <c:pt idx="785">
                  <c:v>0.54513888888888762</c:v>
                </c:pt>
                <c:pt idx="786">
                  <c:v>0.54583333333333162</c:v>
                </c:pt>
                <c:pt idx="787">
                  <c:v>0.54652777777777606</c:v>
                </c:pt>
                <c:pt idx="788">
                  <c:v>0.5472222222222205</c:v>
                </c:pt>
                <c:pt idx="789">
                  <c:v>0.5479166666666645</c:v>
                </c:pt>
                <c:pt idx="790">
                  <c:v>0.54861111111110961</c:v>
                </c:pt>
                <c:pt idx="791">
                  <c:v>0.54930555555555383</c:v>
                </c:pt>
                <c:pt idx="792">
                  <c:v>0.5499999999999986</c:v>
                </c:pt>
                <c:pt idx="793">
                  <c:v>0.55069444444444349</c:v>
                </c:pt>
                <c:pt idx="794">
                  <c:v>0.55138888888888715</c:v>
                </c:pt>
                <c:pt idx="795">
                  <c:v>0.55208333333333171</c:v>
                </c:pt>
                <c:pt idx="796">
                  <c:v>0.55277777777777604</c:v>
                </c:pt>
                <c:pt idx="797">
                  <c:v>0.55347222222222048</c:v>
                </c:pt>
                <c:pt idx="798">
                  <c:v>0.55416666666666459</c:v>
                </c:pt>
                <c:pt idx="799">
                  <c:v>0.55486111111110969</c:v>
                </c:pt>
                <c:pt idx="800">
                  <c:v>0.5555555555555538</c:v>
                </c:pt>
                <c:pt idx="801">
                  <c:v>0.55624999999999825</c:v>
                </c:pt>
                <c:pt idx="802">
                  <c:v>0.55694444444444335</c:v>
                </c:pt>
                <c:pt idx="803">
                  <c:v>0.55763888888888791</c:v>
                </c:pt>
                <c:pt idx="804">
                  <c:v>0.55833333333333168</c:v>
                </c:pt>
                <c:pt idx="805">
                  <c:v>0.55902777777777601</c:v>
                </c:pt>
                <c:pt idx="806">
                  <c:v>0.55972222222222068</c:v>
                </c:pt>
                <c:pt idx="807">
                  <c:v>0.56041666666666456</c:v>
                </c:pt>
                <c:pt idx="808">
                  <c:v>0.56111111111110934</c:v>
                </c:pt>
                <c:pt idx="809">
                  <c:v>0.56180555555555445</c:v>
                </c:pt>
                <c:pt idx="810">
                  <c:v>0.56249999999999822</c:v>
                </c:pt>
                <c:pt idx="811">
                  <c:v>0.56319444444444333</c:v>
                </c:pt>
                <c:pt idx="812">
                  <c:v>0.56388888888888777</c:v>
                </c:pt>
                <c:pt idx="813">
                  <c:v>0.56458333333333155</c:v>
                </c:pt>
                <c:pt idx="814">
                  <c:v>0.56527777777777599</c:v>
                </c:pt>
                <c:pt idx="815">
                  <c:v>0.56597222222222043</c:v>
                </c:pt>
                <c:pt idx="816">
                  <c:v>0.56666666666666488</c:v>
                </c:pt>
                <c:pt idx="817">
                  <c:v>0.56736111111110932</c:v>
                </c:pt>
                <c:pt idx="818">
                  <c:v>0.56805555555555443</c:v>
                </c:pt>
                <c:pt idx="819">
                  <c:v>0.56874999999999865</c:v>
                </c:pt>
                <c:pt idx="820">
                  <c:v>0.56944444444444264</c:v>
                </c:pt>
                <c:pt idx="821">
                  <c:v>0.57013888888888764</c:v>
                </c:pt>
                <c:pt idx="822">
                  <c:v>0.57083333333333164</c:v>
                </c:pt>
                <c:pt idx="823">
                  <c:v>0.57152777777777597</c:v>
                </c:pt>
                <c:pt idx="824">
                  <c:v>0.57222222222222041</c:v>
                </c:pt>
                <c:pt idx="825">
                  <c:v>0.57291666666666452</c:v>
                </c:pt>
                <c:pt idx="826">
                  <c:v>0.57361111111110963</c:v>
                </c:pt>
                <c:pt idx="827">
                  <c:v>0.57430555555555374</c:v>
                </c:pt>
                <c:pt idx="828">
                  <c:v>0.57499999999999862</c:v>
                </c:pt>
                <c:pt idx="829">
                  <c:v>0.57569444444444351</c:v>
                </c:pt>
                <c:pt idx="830">
                  <c:v>0.57638888888888762</c:v>
                </c:pt>
                <c:pt idx="831">
                  <c:v>0.57708333333333162</c:v>
                </c:pt>
                <c:pt idx="832">
                  <c:v>0.57777777777777595</c:v>
                </c:pt>
                <c:pt idx="833">
                  <c:v>0.57847222222222039</c:v>
                </c:pt>
                <c:pt idx="834">
                  <c:v>0.5791666666666645</c:v>
                </c:pt>
                <c:pt idx="835">
                  <c:v>0.57986111111110961</c:v>
                </c:pt>
                <c:pt idx="836">
                  <c:v>0.58055555555555349</c:v>
                </c:pt>
                <c:pt idx="837">
                  <c:v>0.58124999999999816</c:v>
                </c:pt>
                <c:pt idx="838">
                  <c:v>0.5819444444444426</c:v>
                </c:pt>
                <c:pt idx="839">
                  <c:v>0.58263888888888704</c:v>
                </c:pt>
                <c:pt idx="840">
                  <c:v>0.58333333333333148</c:v>
                </c:pt>
                <c:pt idx="841">
                  <c:v>0.58402777777777559</c:v>
                </c:pt>
                <c:pt idx="842">
                  <c:v>0.58472222222222037</c:v>
                </c:pt>
                <c:pt idx="843">
                  <c:v>0.58541666666666381</c:v>
                </c:pt>
                <c:pt idx="844">
                  <c:v>0.58611111111110858</c:v>
                </c:pt>
                <c:pt idx="845">
                  <c:v>0.58680555555555369</c:v>
                </c:pt>
                <c:pt idx="846">
                  <c:v>0.58749999999999758</c:v>
                </c:pt>
                <c:pt idx="847">
                  <c:v>0.58819444444444269</c:v>
                </c:pt>
                <c:pt idx="848">
                  <c:v>0.58888888888888702</c:v>
                </c:pt>
                <c:pt idx="849">
                  <c:v>0.58958333333333146</c:v>
                </c:pt>
                <c:pt idx="850">
                  <c:v>0.59027777777777557</c:v>
                </c:pt>
                <c:pt idx="851">
                  <c:v>0.59097222222221968</c:v>
                </c:pt>
                <c:pt idx="852">
                  <c:v>0.59166666666666456</c:v>
                </c:pt>
                <c:pt idx="853">
                  <c:v>0.59236111111110856</c:v>
                </c:pt>
                <c:pt idx="854">
                  <c:v>0.59305555555555367</c:v>
                </c:pt>
                <c:pt idx="855">
                  <c:v>0.59374999999999811</c:v>
                </c:pt>
                <c:pt idx="856">
                  <c:v>0.59444444444444255</c:v>
                </c:pt>
                <c:pt idx="857">
                  <c:v>0.595138888888887</c:v>
                </c:pt>
                <c:pt idx="858">
                  <c:v>0.59583333333333144</c:v>
                </c:pt>
                <c:pt idx="859">
                  <c:v>0.59652777777777521</c:v>
                </c:pt>
                <c:pt idx="860">
                  <c:v>0.59722222222221966</c:v>
                </c:pt>
                <c:pt idx="861">
                  <c:v>0.59791666666666399</c:v>
                </c:pt>
                <c:pt idx="862">
                  <c:v>0.59861111111110921</c:v>
                </c:pt>
                <c:pt idx="863">
                  <c:v>0.59930555555555354</c:v>
                </c:pt>
                <c:pt idx="864">
                  <c:v>0.59999999999999809</c:v>
                </c:pt>
                <c:pt idx="865">
                  <c:v>0.60069444444444375</c:v>
                </c:pt>
                <c:pt idx="866">
                  <c:v>0.60138888888888764</c:v>
                </c:pt>
                <c:pt idx="867">
                  <c:v>0.60208333333333164</c:v>
                </c:pt>
                <c:pt idx="868">
                  <c:v>0.60277777777777652</c:v>
                </c:pt>
                <c:pt idx="869">
                  <c:v>0.6034722222222203</c:v>
                </c:pt>
                <c:pt idx="870">
                  <c:v>0.60416666666666452</c:v>
                </c:pt>
                <c:pt idx="871">
                  <c:v>0.60486111111110963</c:v>
                </c:pt>
                <c:pt idx="872">
                  <c:v>0.60555555555555363</c:v>
                </c:pt>
                <c:pt idx="873">
                  <c:v>0.60624999999999862</c:v>
                </c:pt>
                <c:pt idx="874">
                  <c:v>0.60694444444444351</c:v>
                </c:pt>
                <c:pt idx="875">
                  <c:v>0.60763888888888795</c:v>
                </c:pt>
                <c:pt idx="876">
                  <c:v>0.60833333333333162</c:v>
                </c:pt>
                <c:pt idx="877">
                  <c:v>0.60902777777777584</c:v>
                </c:pt>
                <c:pt idx="878">
                  <c:v>0.60972222222222061</c:v>
                </c:pt>
                <c:pt idx="879">
                  <c:v>0.6104166666666645</c:v>
                </c:pt>
                <c:pt idx="880">
                  <c:v>0.61111111111110961</c:v>
                </c:pt>
                <c:pt idx="881">
                  <c:v>0.61180555555555438</c:v>
                </c:pt>
                <c:pt idx="882">
                  <c:v>0.61249999999999805</c:v>
                </c:pt>
                <c:pt idx="883">
                  <c:v>0.61319444444444327</c:v>
                </c:pt>
                <c:pt idx="884">
                  <c:v>0.61388888888888782</c:v>
                </c:pt>
                <c:pt idx="885">
                  <c:v>0.61458333333333171</c:v>
                </c:pt>
                <c:pt idx="886">
                  <c:v>0.61527777777777581</c:v>
                </c:pt>
                <c:pt idx="887">
                  <c:v>0.6159722222222207</c:v>
                </c:pt>
                <c:pt idx="888">
                  <c:v>0.6166666666666647</c:v>
                </c:pt>
                <c:pt idx="889">
                  <c:v>0.61736111111110914</c:v>
                </c:pt>
                <c:pt idx="890">
                  <c:v>0.61805555555555436</c:v>
                </c:pt>
                <c:pt idx="891">
                  <c:v>0.61874999999999891</c:v>
                </c:pt>
                <c:pt idx="892">
                  <c:v>0.61944444444444324</c:v>
                </c:pt>
                <c:pt idx="893">
                  <c:v>0.62013888888888768</c:v>
                </c:pt>
                <c:pt idx="894">
                  <c:v>0.62083333333333213</c:v>
                </c:pt>
                <c:pt idx="895">
                  <c:v>0.62152777777777579</c:v>
                </c:pt>
                <c:pt idx="896">
                  <c:v>0.62222222222222023</c:v>
                </c:pt>
                <c:pt idx="897">
                  <c:v>0.62291666666666468</c:v>
                </c:pt>
                <c:pt idx="898">
                  <c:v>0.62361111111110989</c:v>
                </c:pt>
                <c:pt idx="899">
                  <c:v>0.62430555555555434</c:v>
                </c:pt>
                <c:pt idx="900">
                  <c:v>0.62499999999999878</c:v>
                </c:pt>
                <c:pt idx="901">
                  <c:v>0.62569444444444378</c:v>
                </c:pt>
                <c:pt idx="902">
                  <c:v>0.62638888888888755</c:v>
                </c:pt>
                <c:pt idx="903">
                  <c:v>0.62708333333333199</c:v>
                </c:pt>
                <c:pt idx="904">
                  <c:v>0.62777777777777644</c:v>
                </c:pt>
                <c:pt idx="905">
                  <c:v>0.62847222222222021</c:v>
                </c:pt>
                <c:pt idx="906">
                  <c:v>0.62916666666666454</c:v>
                </c:pt>
                <c:pt idx="907">
                  <c:v>0.62986111111110965</c:v>
                </c:pt>
                <c:pt idx="908">
                  <c:v>0.63055555555555365</c:v>
                </c:pt>
                <c:pt idx="909">
                  <c:v>0.63124999999999865</c:v>
                </c:pt>
                <c:pt idx="910">
                  <c:v>0.63194444444444353</c:v>
                </c:pt>
                <c:pt idx="911">
                  <c:v>0.63263888888888808</c:v>
                </c:pt>
                <c:pt idx="912">
                  <c:v>0.63333333333333164</c:v>
                </c:pt>
                <c:pt idx="913">
                  <c:v>0.63402777777777575</c:v>
                </c:pt>
                <c:pt idx="914">
                  <c:v>0.63472222222222063</c:v>
                </c:pt>
                <c:pt idx="915">
                  <c:v>0.63541666666666452</c:v>
                </c:pt>
                <c:pt idx="916">
                  <c:v>0.63611111111110963</c:v>
                </c:pt>
                <c:pt idx="917">
                  <c:v>0.63680555555555463</c:v>
                </c:pt>
                <c:pt idx="918">
                  <c:v>0.63749999999999862</c:v>
                </c:pt>
                <c:pt idx="919">
                  <c:v>0.63819444444444329</c:v>
                </c:pt>
                <c:pt idx="920">
                  <c:v>0.63888888888888784</c:v>
                </c:pt>
                <c:pt idx="921">
                  <c:v>0.63958333333333162</c:v>
                </c:pt>
                <c:pt idx="922">
                  <c:v>0.64027777777777573</c:v>
                </c:pt>
                <c:pt idx="923">
                  <c:v>0.64097222222222061</c:v>
                </c:pt>
                <c:pt idx="924">
                  <c:v>0.64166666666666461</c:v>
                </c:pt>
                <c:pt idx="925">
                  <c:v>0.64236111111110905</c:v>
                </c:pt>
                <c:pt idx="926">
                  <c:v>0.64305555555555438</c:v>
                </c:pt>
                <c:pt idx="927">
                  <c:v>0.64374999999999882</c:v>
                </c:pt>
                <c:pt idx="928">
                  <c:v>0.64444444444444315</c:v>
                </c:pt>
                <c:pt idx="929">
                  <c:v>0.64513888888888771</c:v>
                </c:pt>
                <c:pt idx="930">
                  <c:v>0.64583333333333215</c:v>
                </c:pt>
                <c:pt idx="931">
                  <c:v>0.6465277777777757</c:v>
                </c:pt>
                <c:pt idx="932">
                  <c:v>0.64722222222222014</c:v>
                </c:pt>
                <c:pt idx="933">
                  <c:v>0.6479166666666647</c:v>
                </c:pt>
                <c:pt idx="934">
                  <c:v>0.64861111111110992</c:v>
                </c:pt>
                <c:pt idx="935">
                  <c:v>0.64930555555555425</c:v>
                </c:pt>
                <c:pt idx="936">
                  <c:v>0.6499999999999988</c:v>
                </c:pt>
                <c:pt idx="937">
                  <c:v>0.65069444444444391</c:v>
                </c:pt>
                <c:pt idx="938">
                  <c:v>0.65138888888888746</c:v>
                </c:pt>
                <c:pt idx="939">
                  <c:v>0.65208333333333202</c:v>
                </c:pt>
                <c:pt idx="940">
                  <c:v>0.65277777777777635</c:v>
                </c:pt>
                <c:pt idx="941">
                  <c:v>0.65347222222222012</c:v>
                </c:pt>
                <c:pt idx="942">
                  <c:v>0.65416666666666468</c:v>
                </c:pt>
                <c:pt idx="943">
                  <c:v>0.65486111111110978</c:v>
                </c:pt>
                <c:pt idx="944">
                  <c:v>0.65555555555555423</c:v>
                </c:pt>
                <c:pt idx="945">
                  <c:v>0.65624999999999856</c:v>
                </c:pt>
                <c:pt idx="946">
                  <c:v>0.65694444444444366</c:v>
                </c:pt>
                <c:pt idx="947">
                  <c:v>0.65763888888888811</c:v>
                </c:pt>
                <c:pt idx="948">
                  <c:v>0.65833333333333188</c:v>
                </c:pt>
                <c:pt idx="949">
                  <c:v>0.65902777777777632</c:v>
                </c:pt>
                <c:pt idx="950">
                  <c:v>0.65972222222222077</c:v>
                </c:pt>
                <c:pt idx="951">
                  <c:v>0.66041666666666454</c:v>
                </c:pt>
                <c:pt idx="952">
                  <c:v>0.66111111111110965</c:v>
                </c:pt>
                <c:pt idx="953">
                  <c:v>0.66180555555555465</c:v>
                </c:pt>
                <c:pt idx="954">
                  <c:v>0.66249999999999853</c:v>
                </c:pt>
                <c:pt idx="955">
                  <c:v>0.66319444444444353</c:v>
                </c:pt>
                <c:pt idx="956">
                  <c:v>0.66388888888888786</c:v>
                </c:pt>
                <c:pt idx="957">
                  <c:v>0.66458333333333164</c:v>
                </c:pt>
                <c:pt idx="958">
                  <c:v>0.66527777777777564</c:v>
                </c:pt>
                <c:pt idx="959">
                  <c:v>0.66597222222222063</c:v>
                </c:pt>
                <c:pt idx="960">
                  <c:v>0.66666666666666463</c:v>
                </c:pt>
                <c:pt idx="961">
                  <c:v>0.66736111111110963</c:v>
                </c:pt>
                <c:pt idx="962">
                  <c:v>0.6680555555555544</c:v>
                </c:pt>
                <c:pt idx="963">
                  <c:v>0.66874999999999885</c:v>
                </c:pt>
                <c:pt idx="964">
                  <c:v>0.66944444444444329</c:v>
                </c:pt>
                <c:pt idx="965">
                  <c:v>0.67013888888888773</c:v>
                </c:pt>
                <c:pt idx="966">
                  <c:v>0.67083333333333206</c:v>
                </c:pt>
                <c:pt idx="967">
                  <c:v>0.67152777777777561</c:v>
                </c:pt>
                <c:pt idx="968">
                  <c:v>0.67222222222222061</c:v>
                </c:pt>
                <c:pt idx="969">
                  <c:v>0.67291666666666461</c:v>
                </c:pt>
                <c:pt idx="970">
                  <c:v>0.67361111111110983</c:v>
                </c:pt>
                <c:pt idx="971">
                  <c:v>0.67430555555555416</c:v>
                </c:pt>
                <c:pt idx="972">
                  <c:v>0.67499999999999871</c:v>
                </c:pt>
                <c:pt idx="973">
                  <c:v>0.67569444444444382</c:v>
                </c:pt>
                <c:pt idx="974">
                  <c:v>0.67638888888888749</c:v>
                </c:pt>
                <c:pt idx="975">
                  <c:v>0.67708333333333204</c:v>
                </c:pt>
                <c:pt idx="976">
                  <c:v>0.67777777777777648</c:v>
                </c:pt>
                <c:pt idx="977">
                  <c:v>0.67847222222222003</c:v>
                </c:pt>
                <c:pt idx="978">
                  <c:v>0.6791666666666647</c:v>
                </c:pt>
                <c:pt idx="979">
                  <c:v>0.67986111111110981</c:v>
                </c:pt>
                <c:pt idx="980">
                  <c:v>0.68055555555555369</c:v>
                </c:pt>
                <c:pt idx="981">
                  <c:v>0.6812499999999978</c:v>
                </c:pt>
                <c:pt idx="982">
                  <c:v>0.68194444444444302</c:v>
                </c:pt>
                <c:pt idx="983">
                  <c:v>0.68263888888888735</c:v>
                </c:pt>
                <c:pt idx="984">
                  <c:v>0.68333333333333113</c:v>
                </c:pt>
                <c:pt idx="985">
                  <c:v>0.68402777777777568</c:v>
                </c:pt>
                <c:pt idx="986">
                  <c:v>0.68472222222222001</c:v>
                </c:pt>
                <c:pt idx="987">
                  <c:v>0.68541666666666379</c:v>
                </c:pt>
                <c:pt idx="988">
                  <c:v>0.6861111111111089</c:v>
                </c:pt>
                <c:pt idx="989">
                  <c:v>0.68680555555555411</c:v>
                </c:pt>
                <c:pt idx="990">
                  <c:v>0.68749999999999778</c:v>
                </c:pt>
                <c:pt idx="991">
                  <c:v>0.68819444444444289</c:v>
                </c:pt>
                <c:pt idx="992">
                  <c:v>0.68888888888888733</c:v>
                </c:pt>
                <c:pt idx="993">
                  <c:v>0.68958333333333111</c:v>
                </c:pt>
                <c:pt idx="994">
                  <c:v>0.69027777777777555</c:v>
                </c:pt>
                <c:pt idx="995">
                  <c:v>0.69097222222221999</c:v>
                </c:pt>
                <c:pt idx="996">
                  <c:v>0.69166666666666443</c:v>
                </c:pt>
                <c:pt idx="997">
                  <c:v>0.69236111111110887</c:v>
                </c:pt>
                <c:pt idx="998">
                  <c:v>0.69305555555555365</c:v>
                </c:pt>
                <c:pt idx="999">
                  <c:v>0.69374999999999842</c:v>
                </c:pt>
                <c:pt idx="1000">
                  <c:v>0.69444444444444264</c:v>
                </c:pt>
                <c:pt idx="1001">
                  <c:v>0.69513888888888664</c:v>
                </c:pt>
                <c:pt idx="1002">
                  <c:v>0.69583333333333164</c:v>
                </c:pt>
                <c:pt idx="1003">
                  <c:v>0.69652777777777553</c:v>
                </c:pt>
                <c:pt idx="1004">
                  <c:v>0.69722222222221997</c:v>
                </c:pt>
                <c:pt idx="1005">
                  <c:v>0.69791666666666441</c:v>
                </c:pt>
                <c:pt idx="1006">
                  <c:v>0.69861111111110885</c:v>
                </c:pt>
                <c:pt idx="1007">
                  <c:v>0.69930555555555363</c:v>
                </c:pt>
                <c:pt idx="1008">
                  <c:v>0.69999999999999774</c:v>
                </c:pt>
                <c:pt idx="1009">
                  <c:v>0.70069444444444307</c:v>
                </c:pt>
                <c:pt idx="1010">
                  <c:v>0.70138888888888662</c:v>
                </c:pt>
                <c:pt idx="1011">
                  <c:v>0.70208333333333162</c:v>
                </c:pt>
                <c:pt idx="1012">
                  <c:v>0.70277777777777561</c:v>
                </c:pt>
                <c:pt idx="1013">
                  <c:v>0.7034722222222195</c:v>
                </c:pt>
                <c:pt idx="1014">
                  <c:v>0.70416666666666439</c:v>
                </c:pt>
                <c:pt idx="1015">
                  <c:v>0.70486111111110883</c:v>
                </c:pt>
                <c:pt idx="1016">
                  <c:v>0.7055555555555536</c:v>
                </c:pt>
                <c:pt idx="1017">
                  <c:v>0.70624999999999771</c:v>
                </c:pt>
                <c:pt idx="1018">
                  <c:v>0.70694444444444304</c:v>
                </c:pt>
                <c:pt idx="1019">
                  <c:v>0.70763888888888726</c:v>
                </c:pt>
                <c:pt idx="1020">
                  <c:v>0.70833333333333104</c:v>
                </c:pt>
                <c:pt idx="1021">
                  <c:v>0.7090277777777757</c:v>
                </c:pt>
                <c:pt idx="1022">
                  <c:v>0.70972222222221992</c:v>
                </c:pt>
                <c:pt idx="1023">
                  <c:v>0.71041666666666436</c:v>
                </c:pt>
                <c:pt idx="1024">
                  <c:v>0.71111111111110881</c:v>
                </c:pt>
                <c:pt idx="1025">
                  <c:v>0.71180555555555414</c:v>
                </c:pt>
                <c:pt idx="1026">
                  <c:v>0.71249999999999769</c:v>
                </c:pt>
                <c:pt idx="1027">
                  <c:v>0.71319444444444291</c:v>
                </c:pt>
                <c:pt idx="1028">
                  <c:v>0.71388888888888735</c:v>
                </c:pt>
                <c:pt idx="1029">
                  <c:v>0.71458333333333102</c:v>
                </c:pt>
                <c:pt idx="1030">
                  <c:v>0.71527777777777568</c:v>
                </c:pt>
                <c:pt idx="1031">
                  <c:v>0.7159722222222199</c:v>
                </c:pt>
                <c:pt idx="1032">
                  <c:v>0.71666666666666434</c:v>
                </c:pt>
                <c:pt idx="1033">
                  <c:v>0.71736111111110878</c:v>
                </c:pt>
                <c:pt idx="1034">
                  <c:v>0.718055555555554</c:v>
                </c:pt>
                <c:pt idx="1035">
                  <c:v>0.71874999999999833</c:v>
                </c:pt>
                <c:pt idx="1036">
                  <c:v>0.71944444444444278</c:v>
                </c:pt>
                <c:pt idx="1037">
                  <c:v>0.72013888888888722</c:v>
                </c:pt>
                <c:pt idx="1038">
                  <c:v>0.72083333333333166</c:v>
                </c:pt>
                <c:pt idx="1039">
                  <c:v>0.72152777777777544</c:v>
                </c:pt>
                <c:pt idx="1040">
                  <c:v>0.72222222222221988</c:v>
                </c:pt>
                <c:pt idx="1041">
                  <c:v>0.72291666666666432</c:v>
                </c:pt>
                <c:pt idx="1042">
                  <c:v>0.72361111111110943</c:v>
                </c:pt>
                <c:pt idx="1043">
                  <c:v>0.72430555555555365</c:v>
                </c:pt>
                <c:pt idx="1044">
                  <c:v>0.72499999999999765</c:v>
                </c:pt>
                <c:pt idx="1045">
                  <c:v>0.72569444444444331</c:v>
                </c:pt>
                <c:pt idx="1046">
                  <c:v>0.72638888888888664</c:v>
                </c:pt>
                <c:pt idx="1047">
                  <c:v>0.72708333333333164</c:v>
                </c:pt>
                <c:pt idx="1048">
                  <c:v>0.72777777777777564</c:v>
                </c:pt>
                <c:pt idx="1049">
                  <c:v>0.72847222222221986</c:v>
                </c:pt>
                <c:pt idx="1050">
                  <c:v>0.7291666666666643</c:v>
                </c:pt>
                <c:pt idx="1051">
                  <c:v>0.72986111111110874</c:v>
                </c:pt>
                <c:pt idx="1052">
                  <c:v>0.73055555555555363</c:v>
                </c:pt>
                <c:pt idx="1053">
                  <c:v>0.73124999999999762</c:v>
                </c:pt>
                <c:pt idx="1054">
                  <c:v>0.73194444444444307</c:v>
                </c:pt>
                <c:pt idx="1055">
                  <c:v>0.73263888888888751</c:v>
                </c:pt>
                <c:pt idx="1056">
                  <c:v>0.73333333333333095</c:v>
                </c:pt>
                <c:pt idx="1057">
                  <c:v>0.73402777777777561</c:v>
                </c:pt>
                <c:pt idx="1058">
                  <c:v>0.73472222222221983</c:v>
                </c:pt>
                <c:pt idx="1059">
                  <c:v>0.73541666666666428</c:v>
                </c:pt>
                <c:pt idx="1060">
                  <c:v>0.73611111111110872</c:v>
                </c:pt>
                <c:pt idx="1061">
                  <c:v>0.73680555555555405</c:v>
                </c:pt>
                <c:pt idx="1062">
                  <c:v>0.7374999999999976</c:v>
                </c:pt>
                <c:pt idx="1063">
                  <c:v>0.73819444444444293</c:v>
                </c:pt>
                <c:pt idx="1064">
                  <c:v>0.73888888888888726</c:v>
                </c:pt>
                <c:pt idx="1065">
                  <c:v>0.73958333333333093</c:v>
                </c:pt>
                <c:pt idx="1066">
                  <c:v>0.7402777777777757</c:v>
                </c:pt>
                <c:pt idx="1067">
                  <c:v>0.74097222222221981</c:v>
                </c:pt>
                <c:pt idx="1068">
                  <c:v>0.74166666666666425</c:v>
                </c:pt>
                <c:pt idx="1069">
                  <c:v>0.7423611111111087</c:v>
                </c:pt>
                <c:pt idx="1070">
                  <c:v>0.74305555555555403</c:v>
                </c:pt>
                <c:pt idx="1071">
                  <c:v>0.74374999999999836</c:v>
                </c:pt>
                <c:pt idx="1072">
                  <c:v>0.7444444444444428</c:v>
                </c:pt>
                <c:pt idx="1073">
                  <c:v>0.74513888888888724</c:v>
                </c:pt>
                <c:pt idx="1074">
                  <c:v>0.74583333333333168</c:v>
                </c:pt>
                <c:pt idx="1075">
                  <c:v>0.74652777777777535</c:v>
                </c:pt>
                <c:pt idx="1076">
                  <c:v>0.74722222222221979</c:v>
                </c:pt>
                <c:pt idx="1077">
                  <c:v>0.74791666666666423</c:v>
                </c:pt>
                <c:pt idx="1078">
                  <c:v>0.74861111111110934</c:v>
                </c:pt>
                <c:pt idx="1079">
                  <c:v>0.74930555555555389</c:v>
                </c:pt>
                <c:pt idx="1080">
                  <c:v>0.74999999999999833</c:v>
                </c:pt>
                <c:pt idx="1081">
                  <c:v>0.75069444444444333</c:v>
                </c:pt>
                <c:pt idx="1082">
                  <c:v>0.75138888888888711</c:v>
                </c:pt>
                <c:pt idx="1083">
                  <c:v>0.75208333333333155</c:v>
                </c:pt>
                <c:pt idx="1084">
                  <c:v>0.75277777777777599</c:v>
                </c:pt>
                <c:pt idx="1085">
                  <c:v>0.75347222222221977</c:v>
                </c:pt>
                <c:pt idx="1086">
                  <c:v>0.75416666666666421</c:v>
                </c:pt>
                <c:pt idx="1087">
                  <c:v>0.75486111111110865</c:v>
                </c:pt>
                <c:pt idx="1088">
                  <c:v>0.75555555555555365</c:v>
                </c:pt>
                <c:pt idx="1089">
                  <c:v>0.75624999999999765</c:v>
                </c:pt>
                <c:pt idx="1090">
                  <c:v>0.75694444444444309</c:v>
                </c:pt>
                <c:pt idx="1091">
                  <c:v>0.75763888888888753</c:v>
                </c:pt>
                <c:pt idx="1092">
                  <c:v>0.75833333333333153</c:v>
                </c:pt>
                <c:pt idx="1093">
                  <c:v>0.75902777777777564</c:v>
                </c:pt>
                <c:pt idx="1094">
                  <c:v>0.75972222222221975</c:v>
                </c:pt>
                <c:pt idx="1095">
                  <c:v>0.76041666666666419</c:v>
                </c:pt>
                <c:pt idx="1096">
                  <c:v>0.76111111111110863</c:v>
                </c:pt>
                <c:pt idx="1097">
                  <c:v>0.76180555555555418</c:v>
                </c:pt>
                <c:pt idx="1098">
                  <c:v>0.76249999999999762</c:v>
                </c:pt>
                <c:pt idx="1099">
                  <c:v>0.76319444444444295</c:v>
                </c:pt>
                <c:pt idx="1100">
                  <c:v>0.76388888888888729</c:v>
                </c:pt>
                <c:pt idx="1101">
                  <c:v>0.76458333333333084</c:v>
                </c:pt>
                <c:pt idx="1102">
                  <c:v>0.76527777777777561</c:v>
                </c:pt>
                <c:pt idx="1103">
                  <c:v>0.76597222222221972</c:v>
                </c:pt>
                <c:pt idx="1104">
                  <c:v>0.76666666666666461</c:v>
                </c:pt>
                <c:pt idx="1105">
                  <c:v>0.76736111111110861</c:v>
                </c:pt>
                <c:pt idx="1106">
                  <c:v>0.76805555555555394</c:v>
                </c:pt>
                <c:pt idx="1107">
                  <c:v>0.76874999999999838</c:v>
                </c:pt>
                <c:pt idx="1108">
                  <c:v>0.76944444444444282</c:v>
                </c:pt>
                <c:pt idx="1109">
                  <c:v>0.77013888888888715</c:v>
                </c:pt>
                <c:pt idx="1110">
                  <c:v>0.77083333333333171</c:v>
                </c:pt>
                <c:pt idx="1111">
                  <c:v>0.7715277777777757</c:v>
                </c:pt>
                <c:pt idx="1112">
                  <c:v>0.7722222222222197</c:v>
                </c:pt>
                <c:pt idx="1113">
                  <c:v>0.77291666666666414</c:v>
                </c:pt>
                <c:pt idx="1114">
                  <c:v>0.77361111111110936</c:v>
                </c:pt>
                <c:pt idx="1115">
                  <c:v>0.77430555555555391</c:v>
                </c:pt>
                <c:pt idx="1116">
                  <c:v>0.77499999999999825</c:v>
                </c:pt>
                <c:pt idx="1117">
                  <c:v>0.77569444444444335</c:v>
                </c:pt>
                <c:pt idx="1118">
                  <c:v>0.77638888888888713</c:v>
                </c:pt>
                <c:pt idx="1119">
                  <c:v>0.77708333333333146</c:v>
                </c:pt>
                <c:pt idx="1120">
                  <c:v>0.77777777777777601</c:v>
                </c:pt>
                <c:pt idx="1121">
                  <c:v>0.77847222222221968</c:v>
                </c:pt>
                <c:pt idx="1122">
                  <c:v>0.77916666666666412</c:v>
                </c:pt>
                <c:pt idx="1123">
                  <c:v>0.77986111111110934</c:v>
                </c:pt>
                <c:pt idx="1124">
                  <c:v>0.780555555555553</c:v>
                </c:pt>
                <c:pt idx="1125">
                  <c:v>0.78124999999999745</c:v>
                </c:pt>
                <c:pt idx="1126">
                  <c:v>0.78194444444444255</c:v>
                </c:pt>
                <c:pt idx="1127">
                  <c:v>0.782638888888887</c:v>
                </c:pt>
                <c:pt idx="1128">
                  <c:v>0.78333333333333077</c:v>
                </c:pt>
                <c:pt idx="1129">
                  <c:v>0.78402777777777521</c:v>
                </c:pt>
                <c:pt idx="1130">
                  <c:v>0.78472222222221966</c:v>
                </c:pt>
                <c:pt idx="1131">
                  <c:v>0.78541666666666332</c:v>
                </c:pt>
                <c:pt idx="1132">
                  <c:v>0.78611111111110854</c:v>
                </c:pt>
                <c:pt idx="1133">
                  <c:v>0.78680555555555365</c:v>
                </c:pt>
                <c:pt idx="1134">
                  <c:v>0.78749999999999742</c:v>
                </c:pt>
                <c:pt idx="1135">
                  <c:v>0.78819444444444253</c:v>
                </c:pt>
                <c:pt idx="1136">
                  <c:v>0.78888888888888664</c:v>
                </c:pt>
                <c:pt idx="1137">
                  <c:v>0.78958333333333053</c:v>
                </c:pt>
                <c:pt idx="1138">
                  <c:v>0.79027777777777519</c:v>
                </c:pt>
                <c:pt idx="1139">
                  <c:v>0.79097222222221952</c:v>
                </c:pt>
                <c:pt idx="1140">
                  <c:v>0.79166666666666408</c:v>
                </c:pt>
                <c:pt idx="1141">
                  <c:v>0.79236111111110852</c:v>
                </c:pt>
                <c:pt idx="1142">
                  <c:v>0.79305555555555363</c:v>
                </c:pt>
                <c:pt idx="1143">
                  <c:v>0.79374999999999762</c:v>
                </c:pt>
                <c:pt idx="1144">
                  <c:v>0.79444444444444184</c:v>
                </c:pt>
                <c:pt idx="1145">
                  <c:v>0.79513888888888662</c:v>
                </c:pt>
                <c:pt idx="1146">
                  <c:v>0.79583333333333073</c:v>
                </c:pt>
                <c:pt idx="1147">
                  <c:v>0.79652777777777517</c:v>
                </c:pt>
                <c:pt idx="1148">
                  <c:v>0.7972222222222195</c:v>
                </c:pt>
                <c:pt idx="1149">
                  <c:v>0.7979166666666635</c:v>
                </c:pt>
                <c:pt idx="1150">
                  <c:v>0.79861111111110861</c:v>
                </c:pt>
                <c:pt idx="1151">
                  <c:v>0.79930555555555294</c:v>
                </c:pt>
                <c:pt idx="1152">
                  <c:v>0.7999999999999976</c:v>
                </c:pt>
                <c:pt idx="1153">
                  <c:v>0.80069444444444271</c:v>
                </c:pt>
                <c:pt idx="1154">
                  <c:v>0.8013888888888866</c:v>
                </c:pt>
                <c:pt idx="1155">
                  <c:v>0.80208333333333071</c:v>
                </c:pt>
                <c:pt idx="1156">
                  <c:v>0.80277777777777515</c:v>
                </c:pt>
                <c:pt idx="1157">
                  <c:v>0.80347222222221959</c:v>
                </c:pt>
                <c:pt idx="1158">
                  <c:v>0.80416666666666359</c:v>
                </c:pt>
                <c:pt idx="1159">
                  <c:v>0.8048611111111087</c:v>
                </c:pt>
                <c:pt idx="1160">
                  <c:v>0.80555555555555292</c:v>
                </c:pt>
                <c:pt idx="1161">
                  <c:v>0.80624999999999769</c:v>
                </c:pt>
                <c:pt idx="1162">
                  <c:v>0.80694444444444247</c:v>
                </c:pt>
                <c:pt idx="1163">
                  <c:v>0.80763888888888702</c:v>
                </c:pt>
                <c:pt idx="1164">
                  <c:v>0.80833333333333068</c:v>
                </c:pt>
                <c:pt idx="1165">
                  <c:v>0.80902777777777513</c:v>
                </c:pt>
                <c:pt idx="1166">
                  <c:v>0.80972222222221968</c:v>
                </c:pt>
                <c:pt idx="1167">
                  <c:v>0.81041666666666357</c:v>
                </c:pt>
                <c:pt idx="1168">
                  <c:v>0.81111111111110845</c:v>
                </c:pt>
                <c:pt idx="1169">
                  <c:v>0.81180555555555356</c:v>
                </c:pt>
                <c:pt idx="1170">
                  <c:v>0.81249999999999734</c:v>
                </c:pt>
                <c:pt idx="1171">
                  <c:v>0.81319444444444244</c:v>
                </c:pt>
                <c:pt idx="1172">
                  <c:v>0.81388888888888689</c:v>
                </c:pt>
                <c:pt idx="1173">
                  <c:v>0.81458333333333066</c:v>
                </c:pt>
                <c:pt idx="1174">
                  <c:v>0.8152777777777751</c:v>
                </c:pt>
                <c:pt idx="1175">
                  <c:v>0.81597222222221955</c:v>
                </c:pt>
                <c:pt idx="1176">
                  <c:v>0.81666666666666399</c:v>
                </c:pt>
                <c:pt idx="1177">
                  <c:v>0.81736111111110843</c:v>
                </c:pt>
                <c:pt idx="1178">
                  <c:v>0.81805555555555354</c:v>
                </c:pt>
                <c:pt idx="1179">
                  <c:v>0.81874999999999765</c:v>
                </c:pt>
                <c:pt idx="1180">
                  <c:v>0.81944444444444242</c:v>
                </c:pt>
                <c:pt idx="1181">
                  <c:v>0.82013888888888664</c:v>
                </c:pt>
                <c:pt idx="1182">
                  <c:v>0.82083333333333064</c:v>
                </c:pt>
                <c:pt idx="1183">
                  <c:v>0.82152777777777508</c:v>
                </c:pt>
                <c:pt idx="1184">
                  <c:v>0.82222222222221952</c:v>
                </c:pt>
                <c:pt idx="1185">
                  <c:v>0.82291666666666397</c:v>
                </c:pt>
                <c:pt idx="1186">
                  <c:v>0.82361111111110863</c:v>
                </c:pt>
                <c:pt idx="1187">
                  <c:v>0.82430555555555285</c:v>
                </c:pt>
                <c:pt idx="1188">
                  <c:v>0.82499999999999762</c:v>
                </c:pt>
                <c:pt idx="1189">
                  <c:v>0.82569444444444273</c:v>
                </c:pt>
                <c:pt idx="1190">
                  <c:v>0.82638888888888662</c:v>
                </c:pt>
                <c:pt idx="1191">
                  <c:v>0.82708333333333062</c:v>
                </c:pt>
                <c:pt idx="1192">
                  <c:v>0.82777777777777561</c:v>
                </c:pt>
                <c:pt idx="1193">
                  <c:v>0.8284722222222195</c:v>
                </c:pt>
                <c:pt idx="1194">
                  <c:v>0.8291666666666635</c:v>
                </c:pt>
                <c:pt idx="1195">
                  <c:v>0.82986111111110861</c:v>
                </c:pt>
                <c:pt idx="1196">
                  <c:v>0.83055555555555283</c:v>
                </c:pt>
                <c:pt idx="1197">
                  <c:v>0.8312499999999976</c:v>
                </c:pt>
                <c:pt idx="1198">
                  <c:v>0.83194444444444249</c:v>
                </c:pt>
                <c:pt idx="1199">
                  <c:v>0.83263888888888704</c:v>
                </c:pt>
                <c:pt idx="1200">
                  <c:v>0.83333333333333071</c:v>
                </c:pt>
                <c:pt idx="1201">
                  <c:v>0.83402777777777504</c:v>
                </c:pt>
                <c:pt idx="1202">
                  <c:v>0.8347222222222197</c:v>
                </c:pt>
                <c:pt idx="1203">
                  <c:v>0.83541666666666359</c:v>
                </c:pt>
                <c:pt idx="1204">
                  <c:v>0.8361111111111087</c:v>
                </c:pt>
                <c:pt idx="1205">
                  <c:v>0.83680555555555358</c:v>
                </c:pt>
                <c:pt idx="1206">
                  <c:v>0.83749999999999725</c:v>
                </c:pt>
                <c:pt idx="1207">
                  <c:v>0.83819444444444235</c:v>
                </c:pt>
                <c:pt idx="1208">
                  <c:v>0.83888888888888691</c:v>
                </c:pt>
                <c:pt idx="1209">
                  <c:v>0.83958333333333068</c:v>
                </c:pt>
                <c:pt idx="1210">
                  <c:v>0.84027777777777501</c:v>
                </c:pt>
                <c:pt idx="1211">
                  <c:v>0.84097222222221968</c:v>
                </c:pt>
                <c:pt idx="1212">
                  <c:v>0.8416666666666639</c:v>
                </c:pt>
                <c:pt idx="1213">
                  <c:v>0.84236111111110834</c:v>
                </c:pt>
                <c:pt idx="1214">
                  <c:v>0.84305555555555345</c:v>
                </c:pt>
                <c:pt idx="1215">
                  <c:v>0.843749999999998</c:v>
                </c:pt>
                <c:pt idx="1216">
                  <c:v>0.84444444444444233</c:v>
                </c:pt>
                <c:pt idx="1217">
                  <c:v>0.84513888888888677</c:v>
                </c:pt>
                <c:pt idx="1218">
                  <c:v>0.84583333333333122</c:v>
                </c:pt>
                <c:pt idx="1219">
                  <c:v>0.84652777777777499</c:v>
                </c:pt>
                <c:pt idx="1220">
                  <c:v>0.84722222222221943</c:v>
                </c:pt>
                <c:pt idx="1221">
                  <c:v>0.84791666666666388</c:v>
                </c:pt>
                <c:pt idx="1222">
                  <c:v>0.84861111111110865</c:v>
                </c:pt>
                <c:pt idx="1223">
                  <c:v>0.84930555555555343</c:v>
                </c:pt>
                <c:pt idx="1224">
                  <c:v>0.84999999999999765</c:v>
                </c:pt>
                <c:pt idx="1225">
                  <c:v>0.85069444444444275</c:v>
                </c:pt>
                <c:pt idx="1226">
                  <c:v>0.85138888888888664</c:v>
                </c:pt>
                <c:pt idx="1227">
                  <c:v>0.85208333333333064</c:v>
                </c:pt>
                <c:pt idx="1228">
                  <c:v>0.85277777777777564</c:v>
                </c:pt>
                <c:pt idx="1229">
                  <c:v>0.85347222222221941</c:v>
                </c:pt>
                <c:pt idx="1230">
                  <c:v>0.85416666666666352</c:v>
                </c:pt>
                <c:pt idx="1231">
                  <c:v>0.85486111111110863</c:v>
                </c:pt>
                <c:pt idx="1232">
                  <c:v>0.85555555555555274</c:v>
                </c:pt>
                <c:pt idx="1233">
                  <c:v>0.85624999999999762</c:v>
                </c:pt>
                <c:pt idx="1234">
                  <c:v>0.85694444444444262</c:v>
                </c:pt>
                <c:pt idx="1235">
                  <c:v>0.85763888888888706</c:v>
                </c:pt>
                <c:pt idx="1236">
                  <c:v>0.85833333333333062</c:v>
                </c:pt>
                <c:pt idx="1237">
                  <c:v>0.85902777777777495</c:v>
                </c:pt>
                <c:pt idx="1238">
                  <c:v>0.85972222222221961</c:v>
                </c:pt>
                <c:pt idx="1239">
                  <c:v>0.8604166666666635</c:v>
                </c:pt>
                <c:pt idx="1240">
                  <c:v>0.86111111111110861</c:v>
                </c:pt>
                <c:pt idx="1241">
                  <c:v>0.8618055555555536</c:v>
                </c:pt>
                <c:pt idx="1242">
                  <c:v>0.8624999999999976</c:v>
                </c:pt>
                <c:pt idx="1243">
                  <c:v>0.86319444444444227</c:v>
                </c:pt>
                <c:pt idx="1244">
                  <c:v>0.86388888888888693</c:v>
                </c:pt>
                <c:pt idx="1245">
                  <c:v>0.86458333333333071</c:v>
                </c:pt>
                <c:pt idx="1246">
                  <c:v>0.86527777777777493</c:v>
                </c:pt>
                <c:pt idx="1247">
                  <c:v>0.8659722222222197</c:v>
                </c:pt>
                <c:pt idx="1248">
                  <c:v>0.86666666666666381</c:v>
                </c:pt>
                <c:pt idx="1249">
                  <c:v>0.86736111111110825</c:v>
                </c:pt>
                <c:pt idx="1250">
                  <c:v>0.86805555555555336</c:v>
                </c:pt>
                <c:pt idx="1251">
                  <c:v>0.86874999999999802</c:v>
                </c:pt>
                <c:pt idx="1252">
                  <c:v>0.86944444444444235</c:v>
                </c:pt>
                <c:pt idx="1253">
                  <c:v>0.8701388888888868</c:v>
                </c:pt>
                <c:pt idx="1254">
                  <c:v>0.87083333333333124</c:v>
                </c:pt>
                <c:pt idx="1255">
                  <c:v>0.8715277777777749</c:v>
                </c:pt>
                <c:pt idx="1256">
                  <c:v>0.87222222222221935</c:v>
                </c:pt>
                <c:pt idx="1257">
                  <c:v>0.87291666666666379</c:v>
                </c:pt>
                <c:pt idx="1258">
                  <c:v>0.87361111111110901</c:v>
                </c:pt>
                <c:pt idx="1259">
                  <c:v>0.87430555555555334</c:v>
                </c:pt>
                <c:pt idx="1260">
                  <c:v>0.87499999999999789</c:v>
                </c:pt>
                <c:pt idx="1261">
                  <c:v>0.875694444444443</c:v>
                </c:pt>
                <c:pt idx="1262">
                  <c:v>0.87638888888888666</c:v>
                </c:pt>
                <c:pt idx="1263">
                  <c:v>0.87708333333333111</c:v>
                </c:pt>
                <c:pt idx="1264">
                  <c:v>0.87777777777777555</c:v>
                </c:pt>
                <c:pt idx="1265">
                  <c:v>0.87847222222221932</c:v>
                </c:pt>
                <c:pt idx="1266">
                  <c:v>0.87916666666666377</c:v>
                </c:pt>
                <c:pt idx="1267">
                  <c:v>0.87986111111110865</c:v>
                </c:pt>
                <c:pt idx="1268">
                  <c:v>0.88055555555555254</c:v>
                </c:pt>
                <c:pt idx="1269">
                  <c:v>0.88124999999999709</c:v>
                </c:pt>
                <c:pt idx="1270">
                  <c:v>0.88194444444444164</c:v>
                </c:pt>
                <c:pt idx="1271">
                  <c:v>0.88263888888888664</c:v>
                </c:pt>
                <c:pt idx="1272">
                  <c:v>0.88333333333333042</c:v>
                </c:pt>
                <c:pt idx="1273">
                  <c:v>0.88402777777777486</c:v>
                </c:pt>
                <c:pt idx="1274">
                  <c:v>0.8847222222222193</c:v>
                </c:pt>
                <c:pt idx="1275">
                  <c:v>0.88541666666666297</c:v>
                </c:pt>
                <c:pt idx="1276">
                  <c:v>0.88611111111110819</c:v>
                </c:pt>
                <c:pt idx="1277">
                  <c:v>0.88680555555555263</c:v>
                </c:pt>
                <c:pt idx="1278">
                  <c:v>0.88749999999999707</c:v>
                </c:pt>
                <c:pt idx="1279">
                  <c:v>0.88819444444444162</c:v>
                </c:pt>
                <c:pt idx="1280">
                  <c:v>0.88888888888888595</c:v>
                </c:pt>
                <c:pt idx="1281">
                  <c:v>0.88958333333333039</c:v>
                </c:pt>
                <c:pt idx="1282">
                  <c:v>0.8902777777777745</c:v>
                </c:pt>
                <c:pt idx="1283">
                  <c:v>0.89097222222221928</c:v>
                </c:pt>
                <c:pt idx="1284">
                  <c:v>0.8916666666666635</c:v>
                </c:pt>
                <c:pt idx="1285">
                  <c:v>0.89236111111110816</c:v>
                </c:pt>
                <c:pt idx="1286">
                  <c:v>0.8930555555555526</c:v>
                </c:pt>
                <c:pt idx="1287">
                  <c:v>0.89374999999999705</c:v>
                </c:pt>
                <c:pt idx="1288">
                  <c:v>0.8944444444444416</c:v>
                </c:pt>
                <c:pt idx="1289">
                  <c:v>0.89513888888888593</c:v>
                </c:pt>
                <c:pt idx="1290">
                  <c:v>0.89583333333333071</c:v>
                </c:pt>
                <c:pt idx="1291">
                  <c:v>0.89652777777777459</c:v>
                </c:pt>
                <c:pt idx="1292">
                  <c:v>0.89722222222221926</c:v>
                </c:pt>
                <c:pt idx="1293">
                  <c:v>0.89791666666666359</c:v>
                </c:pt>
                <c:pt idx="1294">
                  <c:v>0.89861111111110814</c:v>
                </c:pt>
                <c:pt idx="1295">
                  <c:v>0.89930555555555269</c:v>
                </c:pt>
                <c:pt idx="1296">
                  <c:v>0.89999999999999702</c:v>
                </c:pt>
                <c:pt idx="1297">
                  <c:v>0.90069444444444224</c:v>
                </c:pt>
                <c:pt idx="1298">
                  <c:v>0.90138888888888591</c:v>
                </c:pt>
                <c:pt idx="1299">
                  <c:v>0.90208333333333035</c:v>
                </c:pt>
                <c:pt idx="1300">
                  <c:v>0.90277777777777479</c:v>
                </c:pt>
                <c:pt idx="1301">
                  <c:v>0.90347222222221857</c:v>
                </c:pt>
                <c:pt idx="1302">
                  <c:v>0.90416666666666357</c:v>
                </c:pt>
                <c:pt idx="1303">
                  <c:v>0.90486111111110812</c:v>
                </c:pt>
                <c:pt idx="1304">
                  <c:v>0.90555555555555267</c:v>
                </c:pt>
                <c:pt idx="1305">
                  <c:v>0.906249999999997</c:v>
                </c:pt>
                <c:pt idx="1306">
                  <c:v>0.90694444444444222</c:v>
                </c:pt>
                <c:pt idx="1307">
                  <c:v>0.90763888888888655</c:v>
                </c:pt>
                <c:pt idx="1308">
                  <c:v>0.90833333333333033</c:v>
                </c:pt>
                <c:pt idx="1309">
                  <c:v>0.90902777777777477</c:v>
                </c:pt>
                <c:pt idx="1310">
                  <c:v>0.90972222222221921</c:v>
                </c:pt>
                <c:pt idx="1311">
                  <c:v>0.91041666666666288</c:v>
                </c:pt>
                <c:pt idx="1312">
                  <c:v>0.9111111111111081</c:v>
                </c:pt>
                <c:pt idx="1313">
                  <c:v>0.91180555555555265</c:v>
                </c:pt>
                <c:pt idx="1314">
                  <c:v>0.91249999999999698</c:v>
                </c:pt>
                <c:pt idx="1315">
                  <c:v>0.91319444444444164</c:v>
                </c:pt>
                <c:pt idx="1316">
                  <c:v>0.91388888888888653</c:v>
                </c:pt>
                <c:pt idx="1317">
                  <c:v>0.91458333333333031</c:v>
                </c:pt>
                <c:pt idx="1318">
                  <c:v>0.91527777777777453</c:v>
                </c:pt>
                <c:pt idx="1319">
                  <c:v>0.91597222222221919</c:v>
                </c:pt>
                <c:pt idx="1320">
                  <c:v>0.91666666666666352</c:v>
                </c:pt>
                <c:pt idx="1321">
                  <c:v>0.91736111111110807</c:v>
                </c:pt>
                <c:pt idx="1322">
                  <c:v>0.91805555555555263</c:v>
                </c:pt>
                <c:pt idx="1323">
                  <c:v>0.91874999999999762</c:v>
                </c:pt>
                <c:pt idx="1324">
                  <c:v>0.91944444444444162</c:v>
                </c:pt>
                <c:pt idx="1325">
                  <c:v>0.92013888888888584</c:v>
                </c:pt>
                <c:pt idx="1326">
                  <c:v>0.92083333333333062</c:v>
                </c:pt>
                <c:pt idx="1327">
                  <c:v>0.9215277777777745</c:v>
                </c:pt>
                <c:pt idx="1328">
                  <c:v>0.92222222222221917</c:v>
                </c:pt>
                <c:pt idx="1329">
                  <c:v>0.9229166666666635</c:v>
                </c:pt>
                <c:pt idx="1330">
                  <c:v>0.92361111111110805</c:v>
                </c:pt>
                <c:pt idx="1331">
                  <c:v>0.9243055555555526</c:v>
                </c:pt>
                <c:pt idx="1332">
                  <c:v>0.92499999999999694</c:v>
                </c:pt>
                <c:pt idx="1333">
                  <c:v>0.92569444444444215</c:v>
                </c:pt>
                <c:pt idx="1334">
                  <c:v>0.92638888888888582</c:v>
                </c:pt>
                <c:pt idx="1335">
                  <c:v>0.92708333333333071</c:v>
                </c:pt>
                <c:pt idx="1336">
                  <c:v>0.9277777777777747</c:v>
                </c:pt>
                <c:pt idx="1337">
                  <c:v>0.92847222222221859</c:v>
                </c:pt>
                <c:pt idx="1338">
                  <c:v>0.92916666666666359</c:v>
                </c:pt>
                <c:pt idx="1339">
                  <c:v>0.92986111111110803</c:v>
                </c:pt>
                <c:pt idx="1340">
                  <c:v>0.93055555555555269</c:v>
                </c:pt>
                <c:pt idx="1341">
                  <c:v>0.93124999999999691</c:v>
                </c:pt>
                <c:pt idx="1342">
                  <c:v>0.93194444444444224</c:v>
                </c:pt>
                <c:pt idx="1343">
                  <c:v>0.93263888888888646</c:v>
                </c:pt>
                <c:pt idx="1344">
                  <c:v>0.93333333333333024</c:v>
                </c:pt>
                <c:pt idx="1345">
                  <c:v>0.93402777777777468</c:v>
                </c:pt>
                <c:pt idx="1346">
                  <c:v>0.93472222222221912</c:v>
                </c:pt>
                <c:pt idx="1347">
                  <c:v>0.93541666666666357</c:v>
                </c:pt>
                <c:pt idx="1348">
                  <c:v>0.93611111111110801</c:v>
                </c:pt>
                <c:pt idx="1349">
                  <c:v>0.93680555555555323</c:v>
                </c:pt>
                <c:pt idx="1350">
                  <c:v>0.93749999999999689</c:v>
                </c:pt>
                <c:pt idx="1351">
                  <c:v>0.93819444444444211</c:v>
                </c:pt>
                <c:pt idx="1352">
                  <c:v>0.93888888888888644</c:v>
                </c:pt>
                <c:pt idx="1353">
                  <c:v>0.93958333333333022</c:v>
                </c:pt>
                <c:pt idx="1354">
                  <c:v>0.94027777777777466</c:v>
                </c:pt>
                <c:pt idx="1355">
                  <c:v>0.9409722222222191</c:v>
                </c:pt>
                <c:pt idx="1356">
                  <c:v>0.94166666666666354</c:v>
                </c:pt>
                <c:pt idx="1357">
                  <c:v>0.94236111111110799</c:v>
                </c:pt>
                <c:pt idx="1358">
                  <c:v>0.94305555555555265</c:v>
                </c:pt>
                <c:pt idx="1359">
                  <c:v>0.94374999999999754</c:v>
                </c:pt>
                <c:pt idx="1360">
                  <c:v>0.94444444444444164</c:v>
                </c:pt>
                <c:pt idx="1361">
                  <c:v>0.94513888888888575</c:v>
                </c:pt>
                <c:pt idx="1362">
                  <c:v>0.94583333333333064</c:v>
                </c:pt>
                <c:pt idx="1363">
                  <c:v>0.94652777777777453</c:v>
                </c:pt>
                <c:pt idx="1364">
                  <c:v>0.94722222222221908</c:v>
                </c:pt>
                <c:pt idx="1365">
                  <c:v>0.94791666666666352</c:v>
                </c:pt>
                <c:pt idx="1366">
                  <c:v>0.94861111111110863</c:v>
                </c:pt>
                <c:pt idx="1367">
                  <c:v>0.94930555555555263</c:v>
                </c:pt>
                <c:pt idx="1368">
                  <c:v>0.94999999999999685</c:v>
                </c:pt>
                <c:pt idx="1369">
                  <c:v>0.9506944444444424</c:v>
                </c:pt>
                <c:pt idx="1370">
                  <c:v>0.95138888888888573</c:v>
                </c:pt>
                <c:pt idx="1371">
                  <c:v>0.95208333333333062</c:v>
                </c:pt>
                <c:pt idx="1372">
                  <c:v>0.95277777777777461</c:v>
                </c:pt>
                <c:pt idx="1373">
                  <c:v>0.95347222222221906</c:v>
                </c:pt>
                <c:pt idx="1374">
                  <c:v>0.9541666666666635</c:v>
                </c:pt>
                <c:pt idx="1375">
                  <c:v>0.95486111111110794</c:v>
                </c:pt>
                <c:pt idx="1376">
                  <c:v>0.9555555555555526</c:v>
                </c:pt>
                <c:pt idx="1377">
                  <c:v>0.95624999999999682</c:v>
                </c:pt>
                <c:pt idx="1378">
                  <c:v>0.95694444444444215</c:v>
                </c:pt>
                <c:pt idx="1379">
                  <c:v>0.95763888888888649</c:v>
                </c:pt>
                <c:pt idx="1380">
                  <c:v>0.95833333333333015</c:v>
                </c:pt>
                <c:pt idx="1381">
                  <c:v>0.9590277777777747</c:v>
                </c:pt>
                <c:pt idx="1382">
                  <c:v>0.95972222222221903</c:v>
                </c:pt>
                <c:pt idx="1383">
                  <c:v>0.96041666666666348</c:v>
                </c:pt>
                <c:pt idx="1384">
                  <c:v>0.96111111111110792</c:v>
                </c:pt>
                <c:pt idx="1385">
                  <c:v>0.96180555555555325</c:v>
                </c:pt>
                <c:pt idx="1386">
                  <c:v>0.9624999999999968</c:v>
                </c:pt>
                <c:pt idx="1387">
                  <c:v>0.96319444444444213</c:v>
                </c:pt>
                <c:pt idx="1388">
                  <c:v>0.96388888888888635</c:v>
                </c:pt>
                <c:pt idx="1389">
                  <c:v>0.96458333333333013</c:v>
                </c:pt>
                <c:pt idx="1390">
                  <c:v>0.96527777777777468</c:v>
                </c:pt>
                <c:pt idx="1391">
                  <c:v>0.96597222222221901</c:v>
                </c:pt>
                <c:pt idx="1392">
                  <c:v>0.96666666666666345</c:v>
                </c:pt>
                <c:pt idx="1393">
                  <c:v>0.9673611111111079</c:v>
                </c:pt>
                <c:pt idx="1394">
                  <c:v>0.96805555555555312</c:v>
                </c:pt>
                <c:pt idx="1395">
                  <c:v>0.96874999999999745</c:v>
                </c:pt>
                <c:pt idx="1396">
                  <c:v>0.969444444444442</c:v>
                </c:pt>
                <c:pt idx="1397">
                  <c:v>0.97013888888888633</c:v>
                </c:pt>
                <c:pt idx="1398">
                  <c:v>0.97083333333333077</c:v>
                </c:pt>
                <c:pt idx="1399">
                  <c:v>0.97152777777777455</c:v>
                </c:pt>
                <c:pt idx="1400">
                  <c:v>0.97222222222221899</c:v>
                </c:pt>
                <c:pt idx="1401">
                  <c:v>0.97291666666666343</c:v>
                </c:pt>
                <c:pt idx="1402">
                  <c:v>0.97361111111110854</c:v>
                </c:pt>
                <c:pt idx="1403">
                  <c:v>0.97430555555555265</c:v>
                </c:pt>
                <c:pt idx="1404">
                  <c:v>0.97499999999999742</c:v>
                </c:pt>
                <c:pt idx="1405">
                  <c:v>0.97569444444444242</c:v>
                </c:pt>
                <c:pt idx="1406">
                  <c:v>0.97638888888888564</c:v>
                </c:pt>
                <c:pt idx="1407">
                  <c:v>0.97708333333333064</c:v>
                </c:pt>
                <c:pt idx="1408">
                  <c:v>0.97777777777777464</c:v>
                </c:pt>
                <c:pt idx="1409">
                  <c:v>0.97847222222221897</c:v>
                </c:pt>
                <c:pt idx="1410">
                  <c:v>0.97916666666666341</c:v>
                </c:pt>
                <c:pt idx="1411">
                  <c:v>0.97986111111110785</c:v>
                </c:pt>
                <c:pt idx="1412">
                  <c:v>0.98055555555555229</c:v>
                </c:pt>
                <c:pt idx="1413">
                  <c:v>0.98124999999999651</c:v>
                </c:pt>
                <c:pt idx="1414">
                  <c:v>0.98194444444444162</c:v>
                </c:pt>
                <c:pt idx="1415">
                  <c:v>0.98263888888888562</c:v>
                </c:pt>
                <c:pt idx="1416">
                  <c:v>0.98333333333333006</c:v>
                </c:pt>
                <c:pt idx="1417">
                  <c:v>0.9840277777777745</c:v>
                </c:pt>
                <c:pt idx="1418">
                  <c:v>0.9847222222222185</c:v>
                </c:pt>
                <c:pt idx="1419">
                  <c:v>0.98541666666666239</c:v>
                </c:pt>
                <c:pt idx="1420">
                  <c:v>0.9861111111111075</c:v>
                </c:pt>
                <c:pt idx="1421">
                  <c:v>0.9868055555555526</c:v>
                </c:pt>
                <c:pt idx="1422">
                  <c:v>0.98749999999999649</c:v>
                </c:pt>
                <c:pt idx="1423">
                  <c:v>0.9881944444444416</c:v>
                </c:pt>
                <c:pt idx="1424">
                  <c:v>0.9888888888888856</c:v>
                </c:pt>
                <c:pt idx="1425">
                  <c:v>0.98958333333332948</c:v>
                </c:pt>
                <c:pt idx="1426">
                  <c:v>0.99027777777777448</c:v>
                </c:pt>
                <c:pt idx="1427">
                  <c:v>0.99097222222221859</c:v>
                </c:pt>
                <c:pt idx="1428">
                  <c:v>0.99166666666666337</c:v>
                </c:pt>
                <c:pt idx="1429">
                  <c:v>0.99236111111110759</c:v>
                </c:pt>
                <c:pt idx="1430">
                  <c:v>0.99305555555555225</c:v>
                </c:pt>
                <c:pt idx="1431">
                  <c:v>0.99374999999999669</c:v>
                </c:pt>
                <c:pt idx="1432">
                  <c:v>0.99444444444444113</c:v>
                </c:pt>
                <c:pt idx="1433">
                  <c:v>0.99513888888888569</c:v>
                </c:pt>
                <c:pt idx="1434">
                  <c:v>0.99583333333333002</c:v>
                </c:pt>
                <c:pt idx="1435">
                  <c:v>0.99652777777777446</c:v>
                </c:pt>
              </c:numCache>
            </c:numRef>
          </c:xVal>
          <c:yVal>
            <c:numRef>
              <c:f>villam_szam_20150708!$L$1:$L$1436</c:f>
              <c:numCache>
                <c:formatCode>General</c:formatCode>
                <c:ptCount val="1436"/>
                <c:pt idx="689">
                  <c:v>0</c:v>
                </c:pt>
                <c:pt idx="690">
                  <c:v>2</c:v>
                </c:pt>
                <c:pt idx="691">
                  <c:v>0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3</c:v>
                </c:pt>
                <c:pt idx="696">
                  <c:v>1</c:v>
                </c:pt>
                <c:pt idx="697">
                  <c:v>10</c:v>
                </c:pt>
                <c:pt idx="698">
                  <c:v>8</c:v>
                </c:pt>
                <c:pt idx="699">
                  <c:v>12</c:v>
                </c:pt>
                <c:pt idx="700">
                  <c:v>7</c:v>
                </c:pt>
                <c:pt idx="701">
                  <c:v>5</c:v>
                </c:pt>
                <c:pt idx="702">
                  <c:v>6</c:v>
                </c:pt>
                <c:pt idx="703">
                  <c:v>9</c:v>
                </c:pt>
                <c:pt idx="704">
                  <c:v>10</c:v>
                </c:pt>
                <c:pt idx="705">
                  <c:v>5</c:v>
                </c:pt>
                <c:pt idx="706">
                  <c:v>5</c:v>
                </c:pt>
                <c:pt idx="707">
                  <c:v>7</c:v>
                </c:pt>
                <c:pt idx="708">
                  <c:v>3</c:v>
                </c:pt>
                <c:pt idx="709">
                  <c:v>8</c:v>
                </c:pt>
                <c:pt idx="710">
                  <c:v>3</c:v>
                </c:pt>
                <c:pt idx="711">
                  <c:v>4</c:v>
                </c:pt>
                <c:pt idx="712">
                  <c:v>4</c:v>
                </c:pt>
                <c:pt idx="713">
                  <c:v>0</c:v>
                </c:pt>
                <c:pt idx="714">
                  <c:v>2</c:v>
                </c:pt>
                <c:pt idx="715">
                  <c:v>3</c:v>
                </c:pt>
                <c:pt idx="716">
                  <c:v>3</c:v>
                </c:pt>
                <c:pt idx="717">
                  <c:v>0</c:v>
                </c:pt>
                <c:pt idx="718">
                  <c:v>1</c:v>
                </c:pt>
                <c:pt idx="719">
                  <c:v>7</c:v>
                </c:pt>
                <c:pt idx="720">
                  <c:v>2</c:v>
                </c:pt>
                <c:pt idx="721">
                  <c:v>1</c:v>
                </c:pt>
                <c:pt idx="722">
                  <c:v>2</c:v>
                </c:pt>
                <c:pt idx="723">
                  <c:v>1</c:v>
                </c:pt>
                <c:pt idx="724">
                  <c:v>1</c:v>
                </c:pt>
                <c:pt idx="725">
                  <c:v>2</c:v>
                </c:pt>
                <c:pt idx="726">
                  <c:v>1</c:v>
                </c:pt>
                <c:pt idx="727">
                  <c:v>4</c:v>
                </c:pt>
                <c:pt idx="728">
                  <c:v>5</c:v>
                </c:pt>
                <c:pt idx="729">
                  <c:v>3</c:v>
                </c:pt>
                <c:pt idx="730">
                  <c:v>3</c:v>
                </c:pt>
                <c:pt idx="731">
                  <c:v>4</c:v>
                </c:pt>
                <c:pt idx="732">
                  <c:v>12</c:v>
                </c:pt>
                <c:pt idx="733">
                  <c:v>5</c:v>
                </c:pt>
                <c:pt idx="734">
                  <c:v>9</c:v>
                </c:pt>
                <c:pt idx="735">
                  <c:v>20</c:v>
                </c:pt>
                <c:pt idx="736">
                  <c:v>18</c:v>
                </c:pt>
                <c:pt idx="737">
                  <c:v>27</c:v>
                </c:pt>
                <c:pt idx="738">
                  <c:v>16</c:v>
                </c:pt>
                <c:pt idx="739">
                  <c:v>11</c:v>
                </c:pt>
                <c:pt idx="740">
                  <c:v>14</c:v>
                </c:pt>
                <c:pt idx="741">
                  <c:v>30</c:v>
                </c:pt>
                <c:pt idx="742">
                  <c:v>25</c:v>
                </c:pt>
                <c:pt idx="743">
                  <c:v>29</c:v>
                </c:pt>
                <c:pt idx="744">
                  <c:v>27</c:v>
                </c:pt>
                <c:pt idx="745">
                  <c:v>39</c:v>
                </c:pt>
                <c:pt idx="746">
                  <c:v>23</c:v>
                </c:pt>
                <c:pt idx="747">
                  <c:v>23</c:v>
                </c:pt>
                <c:pt idx="748">
                  <c:v>28</c:v>
                </c:pt>
                <c:pt idx="749">
                  <c:v>34</c:v>
                </c:pt>
                <c:pt idx="750">
                  <c:v>39</c:v>
                </c:pt>
                <c:pt idx="751">
                  <c:v>41</c:v>
                </c:pt>
                <c:pt idx="752">
                  <c:v>43</c:v>
                </c:pt>
                <c:pt idx="753">
                  <c:v>82</c:v>
                </c:pt>
                <c:pt idx="754">
                  <c:v>87</c:v>
                </c:pt>
                <c:pt idx="755">
                  <c:v>95</c:v>
                </c:pt>
                <c:pt idx="756">
                  <c:v>78</c:v>
                </c:pt>
                <c:pt idx="757">
                  <c:v>65</c:v>
                </c:pt>
                <c:pt idx="758">
                  <c:v>117</c:v>
                </c:pt>
                <c:pt idx="759">
                  <c:v>86</c:v>
                </c:pt>
                <c:pt idx="760">
                  <c:v>100</c:v>
                </c:pt>
                <c:pt idx="761">
                  <c:v>117</c:v>
                </c:pt>
                <c:pt idx="762">
                  <c:v>134</c:v>
                </c:pt>
                <c:pt idx="763">
                  <c:v>112</c:v>
                </c:pt>
                <c:pt idx="764">
                  <c:v>125</c:v>
                </c:pt>
                <c:pt idx="765">
                  <c:v>136</c:v>
                </c:pt>
                <c:pt idx="766">
                  <c:v>93</c:v>
                </c:pt>
                <c:pt idx="767">
                  <c:v>98</c:v>
                </c:pt>
                <c:pt idx="768">
                  <c:v>93</c:v>
                </c:pt>
                <c:pt idx="769">
                  <c:v>98</c:v>
                </c:pt>
                <c:pt idx="770">
                  <c:v>112</c:v>
                </c:pt>
                <c:pt idx="771">
                  <c:v>117</c:v>
                </c:pt>
                <c:pt idx="772">
                  <c:v>143</c:v>
                </c:pt>
                <c:pt idx="773">
                  <c:v>148</c:v>
                </c:pt>
                <c:pt idx="774">
                  <c:v>112</c:v>
                </c:pt>
                <c:pt idx="775">
                  <c:v>123</c:v>
                </c:pt>
                <c:pt idx="776">
                  <c:v>134</c:v>
                </c:pt>
                <c:pt idx="777">
                  <c:v>133</c:v>
                </c:pt>
                <c:pt idx="778">
                  <c:v>138</c:v>
                </c:pt>
                <c:pt idx="779">
                  <c:v>148</c:v>
                </c:pt>
                <c:pt idx="780">
                  <c:v>120</c:v>
                </c:pt>
                <c:pt idx="781">
                  <c:v>117</c:v>
                </c:pt>
                <c:pt idx="782">
                  <c:v>158</c:v>
                </c:pt>
                <c:pt idx="783">
                  <c:v>126</c:v>
                </c:pt>
                <c:pt idx="784">
                  <c:v>119</c:v>
                </c:pt>
                <c:pt idx="785">
                  <c:v>119</c:v>
                </c:pt>
                <c:pt idx="786">
                  <c:v>109</c:v>
                </c:pt>
                <c:pt idx="787">
                  <c:v>108</c:v>
                </c:pt>
                <c:pt idx="788">
                  <c:v>157</c:v>
                </c:pt>
                <c:pt idx="789">
                  <c:v>117</c:v>
                </c:pt>
                <c:pt idx="790">
                  <c:v>135</c:v>
                </c:pt>
                <c:pt idx="791">
                  <c:v>164</c:v>
                </c:pt>
                <c:pt idx="792">
                  <c:v>119</c:v>
                </c:pt>
                <c:pt idx="793">
                  <c:v>118</c:v>
                </c:pt>
                <c:pt idx="794">
                  <c:v>94</c:v>
                </c:pt>
                <c:pt idx="795">
                  <c:v>112</c:v>
                </c:pt>
                <c:pt idx="796">
                  <c:v>131</c:v>
                </c:pt>
                <c:pt idx="797">
                  <c:v>131</c:v>
                </c:pt>
                <c:pt idx="798">
                  <c:v>126</c:v>
                </c:pt>
                <c:pt idx="799">
                  <c:v>106</c:v>
                </c:pt>
                <c:pt idx="800">
                  <c:v>103</c:v>
                </c:pt>
                <c:pt idx="801">
                  <c:v>122</c:v>
                </c:pt>
                <c:pt idx="802">
                  <c:v>104</c:v>
                </c:pt>
                <c:pt idx="803">
                  <c:v>102</c:v>
                </c:pt>
                <c:pt idx="804">
                  <c:v>131</c:v>
                </c:pt>
                <c:pt idx="805">
                  <c:v>110</c:v>
                </c:pt>
                <c:pt idx="806">
                  <c:v>142</c:v>
                </c:pt>
                <c:pt idx="807">
                  <c:v>129</c:v>
                </c:pt>
                <c:pt idx="808">
                  <c:v>160</c:v>
                </c:pt>
                <c:pt idx="809">
                  <c:v>151</c:v>
                </c:pt>
                <c:pt idx="810">
                  <c:v>155</c:v>
                </c:pt>
                <c:pt idx="811">
                  <c:v>131</c:v>
                </c:pt>
                <c:pt idx="812">
                  <c:v>125</c:v>
                </c:pt>
                <c:pt idx="813">
                  <c:v>148</c:v>
                </c:pt>
                <c:pt idx="814">
                  <c:v>121</c:v>
                </c:pt>
                <c:pt idx="815">
                  <c:v>135</c:v>
                </c:pt>
                <c:pt idx="816">
                  <c:v>126</c:v>
                </c:pt>
                <c:pt idx="817">
                  <c:v>125</c:v>
                </c:pt>
                <c:pt idx="818">
                  <c:v>129</c:v>
                </c:pt>
                <c:pt idx="819">
                  <c:v>153</c:v>
                </c:pt>
                <c:pt idx="820">
                  <c:v>160</c:v>
                </c:pt>
                <c:pt idx="821">
                  <c:v>142</c:v>
                </c:pt>
                <c:pt idx="822">
                  <c:v>184</c:v>
                </c:pt>
                <c:pt idx="823">
                  <c:v>203</c:v>
                </c:pt>
                <c:pt idx="824">
                  <c:v>175</c:v>
                </c:pt>
                <c:pt idx="825">
                  <c:v>153</c:v>
                </c:pt>
                <c:pt idx="826">
                  <c:v>154</c:v>
                </c:pt>
                <c:pt idx="827">
                  <c:v>176</c:v>
                </c:pt>
                <c:pt idx="828">
                  <c:v>109</c:v>
                </c:pt>
                <c:pt idx="829">
                  <c:v>152</c:v>
                </c:pt>
                <c:pt idx="830">
                  <c:v>147</c:v>
                </c:pt>
                <c:pt idx="831">
                  <c:v>160</c:v>
                </c:pt>
                <c:pt idx="832">
                  <c:v>143</c:v>
                </c:pt>
                <c:pt idx="833">
                  <c:v>136</c:v>
                </c:pt>
                <c:pt idx="834">
                  <c:v>128</c:v>
                </c:pt>
                <c:pt idx="835">
                  <c:v>143</c:v>
                </c:pt>
                <c:pt idx="836">
                  <c:v>108</c:v>
                </c:pt>
                <c:pt idx="837">
                  <c:v>126</c:v>
                </c:pt>
                <c:pt idx="838">
                  <c:v>106</c:v>
                </c:pt>
                <c:pt idx="839">
                  <c:v>146</c:v>
                </c:pt>
                <c:pt idx="840">
                  <c:v>78</c:v>
                </c:pt>
                <c:pt idx="841">
                  <c:v>63</c:v>
                </c:pt>
                <c:pt idx="842">
                  <c:v>101</c:v>
                </c:pt>
                <c:pt idx="843">
                  <c:v>68</c:v>
                </c:pt>
                <c:pt idx="844">
                  <c:v>81</c:v>
                </c:pt>
                <c:pt idx="845">
                  <c:v>77</c:v>
                </c:pt>
                <c:pt idx="846">
                  <c:v>65</c:v>
                </c:pt>
                <c:pt idx="847">
                  <c:v>52</c:v>
                </c:pt>
                <c:pt idx="848">
                  <c:v>86</c:v>
                </c:pt>
                <c:pt idx="849">
                  <c:v>62</c:v>
                </c:pt>
                <c:pt idx="850">
                  <c:v>76</c:v>
                </c:pt>
                <c:pt idx="851">
                  <c:v>56</c:v>
                </c:pt>
                <c:pt idx="852">
                  <c:v>53</c:v>
                </c:pt>
                <c:pt idx="853">
                  <c:v>46</c:v>
                </c:pt>
                <c:pt idx="854">
                  <c:v>47</c:v>
                </c:pt>
                <c:pt idx="855">
                  <c:v>77</c:v>
                </c:pt>
                <c:pt idx="856">
                  <c:v>59</c:v>
                </c:pt>
                <c:pt idx="857">
                  <c:v>74</c:v>
                </c:pt>
                <c:pt idx="858">
                  <c:v>49</c:v>
                </c:pt>
                <c:pt idx="859">
                  <c:v>75</c:v>
                </c:pt>
                <c:pt idx="860">
                  <c:v>71</c:v>
                </c:pt>
                <c:pt idx="861">
                  <c:v>65</c:v>
                </c:pt>
                <c:pt idx="862">
                  <c:v>38</c:v>
                </c:pt>
                <c:pt idx="863">
                  <c:v>52</c:v>
                </c:pt>
                <c:pt idx="864">
                  <c:v>55</c:v>
                </c:pt>
                <c:pt idx="865">
                  <c:v>68</c:v>
                </c:pt>
                <c:pt idx="866">
                  <c:v>52</c:v>
                </c:pt>
                <c:pt idx="867">
                  <c:v>47</c:v>
                </c:pt>
                <c:pt idx="868">
                  <c:v>35</c:v>
                </c:pt>
                <c:pt idx="869">
                  <c:v>55</c:v>
                </c:pt>
                <c:pt idx="870">
                  <c:v>35</c:v>
                </c:pt>
                <c:pt idx="871">
                  <c:v>36</c:v>
                </c:pt>
                <c:pt idx="872">
                  <c:v>36</c:v>
                </c:pt>
                <c:pt idx="873">
                  <c:v>25</c:v>
                </c:pt>
                <c:pt idx="874">
                  <c:v>25</c:v>
                </c:pt>
                <c:pt idx="875">
                  <c:v>30</c:v>
                </c:pt>
                <c:pt idx="876">
                  <c:v>25</c:v>
                </c:pt>
                <c:pt idx="877">
                  <c:v>50</c:v>
                </c:pt>
                <c:pt idx="878">
                  <c:v>46</c:v>
                </c:pt>
                <c:pt idx="879">
                  <c:v>44</c:v>
                </c:pt>
                <c:pt idx="880">
                  <c:v>25</c:v>
                </c:pt>
                <c:pt idx="881">
                  <c:v>25</c:v>
                </c:pt>
                <c:pt idx="882">
                  <c:v>28</c:v>
                </c:pt>
                <c:pt idx="883">
                  <c:v>34</c:v>
                </c:pt>
                <c:pt idx="884">
                  <c:v>29</c:v>
                </c:pt>
                <c:pt idx="885">
                  <c:v>28</c:v>
                </c:pt>
                <c:pt idx="886">
                  <c:v>30</c:v>
                </c:pt>
                <c:pt idx="887">
                  <c:v>50</c:v>
                </c:pt>
                <c:pt idx="888">
                  <c:v>49</c:v>
                </c:pt>
                <c:pt idx="889">
                  <c:v>44</c:v>
                </c:pt>
                <c:pt idx="890">
                  <c:v>59</c:v>
                </c:pt>
                <c:pt idx="891">
                  <c:v>49</c:v>
                </c:pt>
                <c:pt idx="892">
                  <c:v>55</c:v>
                </c:pt>
                <c:pt idx="893">
                  <c:v>53</c:v>
                </c:pt>
                <c:pt idx="894">
                  <c:v>52</c:v>
                </c:pt>
                <c:pt idx="895">
                  <c:v>61</c:v>
                </c:pt>
                <c:pt idx="896">
                  <c:v>37</c:v>
                </c:pt>
                <c:pt idx="897">
                  <c:v>41</c:v>
                </c:pt>
                <c:pt idx="898">
                  <c:v>33</c:v>
                </c:pt>
                <c:pt idx="899">
                  <c:v>17</c:v>
                </c:pt>
                <c:pt idx="900">
                  <c:v>26</c:v>
                </c:pt>
                <c:pt idx="901">
                  <c:v>28</c:v>
                </c:pt>
                <c:pt idx="902">
                  <c:v>25</c:v>
                </c:pt>
                <c:pt idx="903">
                  <c:v>28</c:v>
                </c:pt>
                <c:pt idx="904">
                  <c:v>17</c:v>
                </c:pt>
                <c:pt idx="905">
                  <c:v>17</c:v>
                </c:pt>
                <c:pt idx="906">
                  <c:v>16</c:v>
                </c:pt>
                <c:pt idx="907">
                  <c:v>18</c:v>
                </c:pt>
                <c:pt idx="908">
                  <c:v>22</c:v>
                </c:pt>
                <c:pt idx="909">
                  <c:v>18</c:v>
                </c:pt>
                <c:pt idx="910">
                  <c:v>9</c:v>
                </c:pt>
                <c:pt idx="911">
                  <c:v>13</c:v>
                </c:pt>
                <c:pt idx="912">
                  <c:v>10</c:v>
                </c:pt>
                <c:pt idx="913">
                  <c:v>10</c:v>
                </c:pt>
                <c:pt idx="914">
                  <c:v>12</c:v>
                </c:pt>
                <c:pt idx="915">
                  <c:v>3</c:v>
                </c:pt>
                <c:pt idx="916">
                  <c:v>6</c:v>
                </c:pt>
                <c:pt idx="917">
                  <c:v>7</c:v>
                </c:pt>
                <c:pt idx="918">
                  <c:v>6</c:v>
                </c:pt>
                <c:pt idx="919">
                  <c:v>6</c:v>
                </c:pt>
                <c:pt idx="920">
                  <c:v>4</c:v>
                </c:pt>
                <c:pt idx="921">
                  <c:v>6</c:v>
                </c:pt>
                <c:pt idx="922">
                  <c:v>4</c:v>
                </c:pt>
                <c:pt idx="923">
                  <c:v>5</c:v>
                </c:pt>
                <c:pt idx="924">
                  <c:v>5</c:v>
                </c:pt>
                <c:pt idx="925">
                  <c:v>3</c:v>
                </c:pt>
                <c:pt idx="926">
                  <c:v>1</c:v>
                </c:pt>
                <c:pt idx="927">
                  <c:v>2</c:v>
                </c:pt>
                <c:pt idx="928">
                  <c:v>5</c:v>
                </c:pt>
                <c:pt idx="929">
                  <c:v>7</c:v>
                </c:pt>
                <c:pt idx="930">
                  <c:v>15</c:v>
                </c:pt>
                <c:pt idx="931">
                  <c:v>6</c:v>
                </c:pt>
                <c:pt idx="932">
                  <c:v>2</c:v>
                </c:pt>
                <c:pt idx="933">
                  <c:v>10</c:v>
                </c:pt>
                <c:pt idx="934">
                  <c:v>7</c:v>
                </c:pt>
                <c:pt idx="935">
                  <c:v>3</c:v>
                </c:pt>
                <c:pt idx="936">
                  <c:v>3</c:v>
                </c:pt>
                <c:pt idx="937">
                  <c:v>6</c:v>
                </c:pt>
                <c:pt idx="938">
                  <c:v>10</c:v>
                </c:pt>
                <c:pt idx="939">
                  <c:v>9</c:v>
                </c:pt>
                <c:pt idx="940">
                  <c:v>8</c:v>
                </c:pt>
                <c:pt idx="941">
                  <c:v>9</c:v>
                </c:pt>
                <c:pt idx="942">
                  <c:v>18</c:v>
                </c:pt>
                <c:pt idx="943">
                  <c:v>10</c:v>
                </c:pt>
                <c:pt idx="944">
                  <c:v>16</c:v>
                </c:pt>
                <c:pt idx="945">
                  <c:v>21</c:v>
                </c:pt>
                <c:pt idx="946">
                  <c:v>17</c:v>
                </c:pt>
                <c:pt idx="947">
                  <c:v>18</c:v>
                </c:pt>
                <c:pt idx="948">
                  <c:v>5</c:v>
                </c:pt>
                <c:pt idx="949">
                  <c:v>10</c:v>
                </c:pt>
                <c:pt idx="950">
                  <c:v>4</c:v>
                </c:pt>
                <c:pt idx="951">
                  <c:v>10</c:v>
                </c:pt>
                <c:pt idx="952">
                  <c:v>9</c:v>
                </c:pt>
                <c:pt idx="953">
                  <c:v>11</c:v>
                </c:pt>
                <c:pt idx="954">
                  <c:v>16</c:v>
                </c:pt>
                <c:pt idx="955">
                  <c:v>10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9C-44CB-A054-4F5BE775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760256"/>
        <c:axId val="171884928"/>
      </c:scatterChart>
      <c:valAx>
        <c:axId val="171760256"/>
        <c:scaling>
          <c:orientation val="minMax"/>
          <c:max val="0.6666670000000009"/>
          <c:min val="0.458333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1884928"/>
        <c:crosses val="autoZero"/>
        <c:crossBetween val="midCat"/>
        <c:majorUnit val="2.0833300000000058E-2"/>
      </c:valAx>
      <c:valAx>
        <c:axId val="1718849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</a:t>
                </a:r>
                <a:r>
                  <a:rPr lang="hu-HU" sz="800" baseline="0"/>
                  <a:t> of strokes/min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1760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villam_szam_20150708!$K$1:$K$1436</c:f>
              <c:numCache>
                <c:formatCode>h:mm;@</c:formatCode>
                <c:ptCount val="1436"/>
                <c:pt idx="0">
                  <c:v>0</c:v>
                </c:pt>
                <c:pt idx="1">
                  <c:v>6.9444444444444534E-4</c:v>
                </c:pt>
                <c:pt idx="2">
                  <c:v>1.3888888888888918E-3</c:v>
                </c:pt>
                <c:pt idx="3">
                  <c:v>2.0833333333333363E-3</c:v>
                </c:pt>
                <c:pt idx="4">
                  <c:v>2.7777777777777861E-3</c:v>
                </c:pt>
                <c:pt idx="5">
                  <c:v>3.4722222222222242E-3</c:v>
                </c:pt>
                <c:pt idx="6">
                  <c:v>4.1666666666666683E-3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6.2500000000000064E-3</c:v>
                </c:pt>
                <c:pt idx="10">
                  <c:v>6.9444444444444519E-3</c:v>
                </c:pt>
                <c:pt idx="11">
                  <c:v>7.6388888888888904E-3</c:v>
                </c:pt>
                <c:pt idx="12">
                  <c:v>8.3333333333333367E-3</c:v>
                </c:pt>
                <c:pt idx="13">
                  <c:v>9.0277777777777769E-3</c:v>
                </c:pt>
                <c:pt idx="14">
                  <c:v>9.7222222222222206E-3</c:v>
                </c:pt>
                <c:pt idx="15">
                  <c:v>1.0416666666666664E-2</c:v>
                </c:pt>
                <c:pt idx="16">
                  <c:v>1.1111111111111122E-2</c:v>
                </c:pt>
                <c:pt idx="17">
                  <c:v>1.180555555555558E-2</c:v>
                </c:pt>
                <c:pt idx="18">
                  <c:v>1.249999999999998E-2</c:v>
                </c:pt>
                <c:pt idx="19">
                  <c:v>1.3194444444444439E-2</c:v>
                </c:pt>
                <c:pt idx="20">
                  <c:v>1.3888888888888904E-2</c:v>
                </c:pt>
                <c:pt idx="21">
                  <c:v>1.4583333333333339E-2</c:v>
                </c:pt>
                <c:pt idx="22">
                  <c:v>1.5277777777777781E-2</c:v>
                </c:pt>
                <c:pt idx="23">
                  <c:v>1.5972222222222221E-2</c:v>
                </c:pt>
                <c:pt idx="24">
                  <c:v>1.666666666666668E-2</c:v>
                </c:pt>
                <c:pt idx="25">
                  <c:v>1.7361111111111126E-2</c:v>
                </c:pt>
                <c:pt idx="26">
                  <c:v>1.8055555555555561E-2</c:v>
                </c:pt>
                <c:pt idx="27">
                  <c:v>1.8749999999999999E-2</c:v>
                </c:pt>
                <c:pt idx="28">
                  <c:v>1.9444444444444441E-2</c:v>
                </c:pt>
                <c:pt idx="29">
                  <c:v>2.0138888888888887E-2</c:v>
                </c:pt>
                <c:pt idx="30">
                  <c:v>2.0833333333333367E-2</c:v>
                </c:pt>
                <c:pt idx="31">
                  <c:v>2.1527777777777819E-2</c:v>
                </c:pt>
                <c:pt idx="32">
                  <c:v>2.2222222222222251E-2</c:v>
                </c:pt>
                <c:pt idx="33">
                  <c:v>2.2916666666666672E-2</c:v>
                </c:pt>
                <c:pt idx="34">
                  <c:v>2.3611111111111145E-2</c:v>
                </c:pt>
                <c:pt idx="35">
                  <c:v>2.4305555555555559E-2</c:v>
                </c:pt>
                <c:pt idx="36">
                  <c:v>2.5000000000000012E-2</c:v>
                </c:pt>
                <c:pt idx="37">
                  <c:v>2.569444444444445E-2</c:v>
                </c:pt>
                <c:pt idx="38">
                  <c:v>2.6388888888888878E-2</c:v>
                </c:pt>
                <c:pt idx="39">
                  <c:v>2.7083333333333379E-2</c:v>
                </c:pt>
                <c:pt idx="40">
                  <c:v>2.7777777777777853E-2</c:v>
                </c:pt>
                <c:pt idx="41">
                  <c:v>2.8472222222222242E-2</c:v>
                </c:pt>
                <c:pt idx="42">
                  <c:v>2.9166666666666678E-2</c:v>
                </c:pt>
                <c:pt idx="43">
                  <c:v>2.9861111111111165E-2</c:v>
                </c:pt>
                <c:pt idx="44">
                  <c:v>3.0555555555555582E-2</c:v>
                </c:pt>
                <c:pt idx="45">
                  <c:v>3.1250000000000014E-2</c:v>
                </c:pt>
                <c:pt idx="46">
                  <c:v>3.1944444444444456E-2</c:v>
                </c:pt>
                <c:pt idx="47">
                  <c:v>3.2638888888888898E-2</c:v>
                </c:pt>
                <c:pt idx="48">
                  <c:v>3.333333333333334E-2</c:v>
                </c:pt>
                <c:pt idx="49">
                  <c:v>3.4027777777777823E-2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3.6111111111111149E-2</c:v>
                </c:pt>
                <c:pt idx="53">
                  <c:v>3.6805555555555605E-2</c:v>
                </c:pt>
                <c:pt idx="54">
                  <c:v>3.7500000000000006E-2</c:v>
                </c:pt>
                <c:pt idx="55">
                  <c:v>3.8194444444444434E-2</c:v>
                </c:pt>
                <c:pt idx="56">
                  <c:v>3.8888888888888876E-2</c:v>
                </c:pt>
                <c:pt idx="57">
                  <c:v>3.9583333333333331E-2</c:v>
                </c:pt>
                <c:pt idx="58">
                  <c:v>4.0277777777777746E-2</c:v>
                </c:pt>
                <c:pt idx="59">
                  <c:v>4.0972222222222257E-2</c:v>
                </c:pt>
                <c:pt idx="60">
                  <c:v>4.1666666666666664E-2</c:v>
                </c:pt>
                <c:pt idx="61">
                  <c:v>4.2361111111111176E-2</c:v>
                </c:pt>
                <c:pt idx="62">
                  <c:v>4.3055555555555451E-2</c:v>
                </c:pt>
                <c:pt idx="63">
                  <c:v>4.3749999999999969E-2</c:v>
                </c:pt>
                <c:pt idx="64">
                  <c:v>4.4444444444444432E-2</c:v>
                </c:pt>
                <c:pt idx="65">
                  <c:v>4.5138888888888853E-2</c:v>
                </c:pt>
                <c:pt idx="66">
                  <c:v>4.5833333333333406E-2</c:v>
                </c:pt>
                <c:pt idx="67">
                  <c:v>4.6527777777777696E-2</c:v>
                </c:pt>
                <c:pt idx="68">
                  <c:v>4.7222222222222193E-2</c:v>
                </c:pt>
                <c:pt idx="69">
                  <c:v>4.7916666666666705E-2</c:v>
                </c:pt>
                <c:pt idx="70">
                  <c:v>4.8611111111111084E-2</c:v>
                </c:pt>
                <c:pt idx="71">
                  <c:v>4.9305555555555505E-2</c:v>
                </c:pt>
                <c:pt idx="72">
                  <c:v>0.05</c:v>
                </c:pt>
                <c:pt idx="73">
                  <c:v>5.0694444444444424E-2</c:v>
                </c:pt>
                <c:pt idx="74">
                  <c:v>5.1388888888888817E-2</c:v>
                </c:pt>
                <c:pt idx="75">
                  <c:v>5.2083333333333377E-2</c:v>
                </c:pt>
                <c:pt idx="76">
                  <c:v>5.2777777777777722E-2</c:v>
                </c:pt>
                <c:pt idx="77">
                  <c:v>5.3472222222222164E-2</c:v>
                </c:pt>
                <c:pt idx="78">
                  <c:v>5.4166666666666675E-2</c:v>
                </c:pt>
                <c:pt idx="79">
                  <c:v>5.4861111111111131E-2</c:v>
                </c:pt>
                <c:pt idx="80">
                  <c:v>5.5555555555555455E-2</c:v>
                </c:pt>
                <c:pt idx="81">
                  <c:v>5.624999999999987E-2</c:v>
                </c:pt>
                <c:pt idx="82">
                  <c:v>5.6944444444444374E-2</c:v>
                </c:pt>
                <c:pt idx="83">
                  <c:v>5.7638888888888809E-2</c:v>
                </c:pt>
                <c:pt idx="84">
                  <c:v>5.8333333333333369E-2</c:v>
                </c:pt>
                <c:pt idx="85">
                  <c:v>5.9027777777777693E-2</c:v>
                </c:pt>
                <c:pt idx="86">
                  <c:v>5.9722222222222232E-2</c:v>
                </c:pt>
                <c:pt idx="87">
                  <c:v>6.0416666666666646E-2</c:v>
                </c:pt>
                <c:pt idx="88">
                  <c:v>6.1111111111111033E-2</c:v>
                </c:pt>
                <c:pt idx="89">
                  <c:v>6.1805555555555447E-2</c:v>
                </c:pt>
                <c:pt idx="90">
                  <c:v>6.2499999999999924E-2</c:v>
                </c:pt>
                <c:pt idx="91">
                  <c:v>6.3194444444444414E-2</c:v>
                </c:pt>
                <c:pt idx="92">
                  <c:v>6.3888888888888787E-2</c:v>
                </c:pt>
                <c:pt idx="93">
                  <c:v>6.4583333333333368E-2</c:v>
                </c:pt>
                <c:pt idx="94">
                  <c:v>6.5277777777777671E-2</c:v>
                </c:pt>
                <c:pt idx="95">
                  <c:v>6.5972222222222113E-2</c:v>
                </c:pt>
                <c:pt idx="96">
                  <c:v>6.6666666666666555E-2</c:v>
                </c:pt>
                <c:pt idx="97">
                  <c:v>6.7361111111111094E-2</c:v>
                </c:pt>
                <c:pt idx="98">
                  <c:v>6.8055555555555425E-2</c:v>
                </c:pt>
                <c:pt idx="99">
                  <c:v>6.8749999999999881E-2</c:v>
                </c:pt>
                <c:pt idx="100">
                  <c:v>6.9444444444444406E-2</c:v>
                </c:pt>
                <c:pt idx="101">
                  <c:v>7.0138888888888778E-2</c:v>
                </c:pt>
                <c:pt idx="102">
                  <c:v>7.0833333333333331E-2</c:v>
                </c:pt>
                <c:pt idx="103">
                  <c:v>7.1527777777777649E-2</c:v>
                </c:pt>
                <c:pt idx="104">
                  <c:v>7.2222222222222104E-2</c:v>
                </c:pt>
                <c:pt idx="105">
                  <c:v>7.2916666666666533E-2</c:v>
                </c:pt>
                <c:pt idx="106">
                  <c:v>7.3611111111110974E-2</c:v>
                </c:pt>
                <c:pt idx="107">
                  <c:v>7.4305555555555416E-2</c:v>
                </c:pt>
                <c:pt idx="108">
                  <c:v>7.4999999999999914E-2</c:v>
                </c:pt>
                <c:pt idx="109">
                  <c:v>7.5694444444444384E-2</c:v>
                </c:pt>
                <c:pt idx="110">
                  <c:v>7.638888888888877E-2</c:v>
                </c:pt>
                <c:pt idx="111">
                  <c:v>7.7083333333333309E-2</c:v>
                </c:pt>
                <c:pt idx="112">
                  <c:v>7.7777777777777682E-2</c:v>
                </c:pt>
                <c:pt idx="113">
                  <c:v>7.847222222222211E-2</c:v>
                </c:pt>
                <c:pt idx="114">
                  <c:v>7.9166666666666524E-2</c:v>
                </c:pt>
                <c:pt idx="115">
                  <c:v>7.9861111111110994E-2</c:v>
                </c:pt>
                <c:pt idx="116">
                  <c:v>8.0555555555555575E-2</c:v>
                </c:pt>
                <c:pt idx="117">
                  <c:v>8.1249999999999864E-2</c:v>
                </c:pt>
                <c:pt idx="118">
                  <c:v>8.1944444444444278E-2</c:v>
                </c:pt>
                <c:pt idx="119">
                  <c:v>8.263888888888872E-2</c:v>
                </c:pt>
                <c:pt idx="120">
                  <c:v>8.3333333333333204E-2</c:v>
                </c:pt>
                <c:pt idx="121">
                  <c:v>8.4027777777777701E-2</c:v>
                </c:pt>
                <c:pt idx="122">
                  <c:v>8.4722222222222227E-2</c:v>
                </c:pt>
                <c:pt idx="123">
                  <c:v>8.5416666666666544E-2</c:v>
                </c:pt>
                <c:pt idx="124">
                  <c:v>8.6111111111110819E-2</c:v>
                </c:pt>
                <c:pt idx="125">
                  <c:v>8.6805555555555469E-2</c:v>
                </c:pt>
                <c:pt idx="126">
                  <c:v>8.7499999999999828E-2</c:v>
                </c:pt>
                <c:pt idx="127">
                  <c:v>8.819444444444445E-2</c:v>
                </c:pt>
                <c:pt idx="128">
                  <c:v>8.8888888888888726E-2</c:v>
                </c:pt>
                <c:pt idx="129">
                  <c:v>8.9583333333333168E-2</c:v>
                </c:pt>
                <c:pt idx="130">
                  <c:v>9.0277777777777582E-2</c:v>
                </c:pt>
                <c:pt idx="131">
                  <c:v>9.0972222222222024E-2</c:v>
                </c:pt>
                <c:pt idx="132">
                  <c:v>9.1666666666666632E-2</c:v>
                </c:pt>
                <c:pt idx="133">
                  <c:v>9.2361111111110755E-2</c:v>
                </c:pt>
                <c:pt idx="134">
                  <c:v>9.3055555555555558E-2</c:v>
                </c:pt>
                <c:pt idx="135">
                  <c:v>9.3749999999999972E-2</c:v>
                </c:pt>
                <c:pt idx="136">
                  <c:v>9.4444444444444248E-2</c:v>
                </c:pt>
                <c:pt idx="137">
                  <c:v>9.5138888888888704E-2</c:v>
                </c:pt>
                <c:pt idx="138">
                  <c:v>9.5833333333333201E-2</c:v>
                </c:pt>
                <c:pt idx="139">
                  <c:v>9.652777777777756E-2</c:v>
                </c:pt>
                <c:pt idx="140">
                  <c:v>9.7222222222222043E-2</c:v>
                </c:pt>
                <c:pt idx="141">
                  <c:v>9.7916666666666527E-2</c:v>
                </c:pt>
                <c:pt idx="142">
                  <c:v>9.8611111111110886E-2</c:v>
                </c:pt>
                <c:pt idx="143">
                  <c:v>9.9305555555555328E-2</c:v>
                </c:pt>
                <c:pt idx="144">
                  <c:v>9.9999999999999964E-2</c:v>
                </c:pt>
                <c:pt idx="145">
                  <c:v>0.10069444444444429</c:v>
                </c:pt>
                <c:pt idx="146">
                  <c:v>0.10138888888888857</c:v>
                </c:pt>
                <c:pt idx="147">
                  <c:v>0.1020833333333331</c:v>
                </c:pt>
                <c:pt idx="148">
                  <c:v>0.10277777777777759</c:v>
                </c:pt>
                <c:pt idx="149">
                  <c:v>0.10347222222222212</c:v>
                </c:pt>
                <c:pt idx="150">
                  <c:v>0.10416666666666653</c:v>
                </c:pt>
                <c:pt idx="151">
                  <c:v>0.10486111111111099</c:v>
                </c:pt>
                <c:pt idx="152">
                  <c:v>0.10555555555555542</c:v>
                </c:pt>
                <c:pt idx="153">
                  <c:v>0.10624999999999975</c:v>
                </c:pt>
                <c:pt idx="154">
                  <c:v>0.10694444444444419</c:v>
                </c:pt>
                <c:pt idx="155">
                  <c:v>0.10763888888888863</c:v>
                </c:pt>
                <c:pt idx="156">
                  <c:v>0.10833333333333307</c:v>
                </c:pt>
                <c:pt idx="157">
                  <c:v>0.1090277777777776</c:v>
                </c:pt>
                <c:pt idx="158">
                  <c:v>0.10972222222222219</c:v>
                </c:pt>
                <c:pt idx="159">
                  <c:v>0.1104166666666664</c:v>
                </c:pt>
                <c:pt idx="160">
                  <c:v>0.11111111111111092</c:v>
                </c:pt>
                <c:pt idx="161">
                  <c:v>0.11180555555555528</c:v>
                </c:pt>
                <c:pt idx="162">
                  <c:v>0.11249999999999964</c:v>
                </c:pt>
                <c:pt idx="163">
                  <c:v>0.11319444444444419</c:v>
                </c:pt>
                <c:pt idx="164">
                  <c:v>0.11388888888888853</c:v>
                </c:pt>
                <c:pt idx="165">
                  <c:v>0.11458333333333305</c:v>
                </c:pt>
                <c:pt idx="166">
                  <c:v>0.11527777777777749</c:v>
                </c:pt>
                <c:pt idx="167">
                  <c:v>0.11597222222222205</c:v>
                </c:pt>
                <c:pt idx="168">
                  <c:v>0.11666666666666649</c:v>
                </c:pt>
                <c:pt idx="169">
                  <c:v>0.11736111111111092</c:v>
                </c:pt>
                <c:pt idx="170">
                  <c:v>0.11805555555555526</c:v>
                </c:pt>
                <c:pt idx="171">
                  <c:v>0.11874999999999968</c:v>
                </c:pt>
                <c:pt idx="172">
                  <c:v>0.11944444444444414</c:v>
                </c:pt>
                <c:pt idx="173">
                  <c:v>0.12013888888888859</c:v>
                </c:pt>
                <c:pt idx="174">
                  <c:v>0.12083333333333303</c:v>
                </c:pt>
                <c:pt idx="175">
                  <c:v>0.12152777777777755</c:v>
                </c:pt>
                <c:pt idx="176">
                  <c:v>0.12222222222222215</c:v>
                </c:pt>
                <c:pt idx="177">
                  <c:v>0.12291666666666642</c:v>
                </c:pt>
                <c:pt idx="178">
                  <c:v>0.12361111111111094</c:v>
                </c:pt>
                <c:pt idx="179">
                  <c:v>0.12430555555555529</c:v>
                </c:pt>
                <c:pt idx="180">
                  <c:v>0.12499999999999968</c:v>
                </c:pt>
                <c:pt idx="181">
                  <c:v>0.1256944444444443</c:v>
                </c:pt>
                <c:pt idx="182">
                  <c:v>0.12638888888888858</c:v>
                </c:pt>
                <c:pt idx="183">
                  <c:v>0.12708333333333319</c:v>
                </c:pt>
                <c:pt idx="184">
                  <c:v>0.12777777777777738</c:v>
                </c:pt>
                <c:pt idx="185">
                  <c:v>0.1284722222222219</c:v>
                </c:pt>
                <c:pt idx="186">
                  <c:v>0.12916666666666635</c:v>
                </c:pt>
                <c:pt idx="187">
                  <c:v>0.12986111111111079</c:v>
                </c:pt>
                <c:pt idx="188">
                  <c:v>0.13055555555555517</c:v>
                </c:pt>
                <c:pt idx="189">
                  <c:v>0.13124999999999987</c:v>
                </c:pt>
                <c:pt idx="190">
                  <c:v>0.13194444444444448</c:v>
                </c:pt>
                <c:pt idx="191">
                  <c:v>0.13263888888888856</c:v>
                </c:pt>
                <c:pt idx="192">
                  <c:v>0.13333333333333316</c:v>
                </c:pt>
                <c:pt idx="193">
                  <c:v>0.13402777777777738</c:v>
                </c:pt>
                <c:pt idx="194">
                  <c:v>0.13472222222222191</c:v>
                </c:pt>
                <c:pt idx="195">
                  <c:v>0.13541666666666641</c:v>
                </c:pt>
                <c:pt idx="196">
                  <c:v>0.13611111111111079</c:v>
                </c:pt>
                <c:pt idx="197">
                  <c:v>0.13680555555555518</c:v>
                </c:pt>
                <c:pt idx="198">
                  <c:v>0.13749999999999987</c:v>
                </c:pt>
                <c:pt idx="199">
                  <c:v>0.13819444444444431</c:v>
                </c:pt>
                <c:pt idx="200">
                  <c:v>0.13888888888888853</c:v>
                </c:pt>
                <c:pt idx="201">
                  <c:v>0.13958333333333314</c:v>
                </c:pt>
                <c:pt idx="202">
                  <c:v>0.14027777777777742</c:v>
                </c:pt>
                <c:pt idx="203">
                  <c:v>0.14097222222222194</c:v>
                </c:pt>
                <c:pt idx="204">
                  <c:v>0.1416666666666663</c:v>
                </c:pt>
                <c:pt idx="205">
                  <c:v>0.14236111111111074</c:v>
                </c:pt>
                <c:pt idx="206">
                  <c:v>0.14305555555555519</c:v>
                </c:pt>
                <c:pt idx="207">
                  <c:v>0.14374999999999993</c:v>
                </c:pt>
                <c:pt idx="208">
                  <c:v>0.14444444444444449</c:v>
                </c:pt>
                <c:pt idx="209">
                  <c:v>0.14513888888888851</c:v>
                </c:pt>
                <c:pt idx="210">
                  <c:v>0.14583333333333318</c:v>
                </c:pt>
                <c:pt idx="211">
                  <c:v>0.1465277777777774</c:v>
                </c:pt>
                <c:pt idx="212">
                  <c:v>0.14722222222222203</c:v>
                </c:pt>
                <c:pt idx="213">
                  <c:v>0.14791666666666645</c:v>
                </c:pt>
                <c:pt idx="214">
                  <c:v>0.14861111111111089</c:v>
                </c:pt>
                <c:pt idx="215">
                  <c:v>0.14930555555555516</c:v>
                </c:pt>
                <c:pt idx="216">
                  <c:v>0.14999999999999994</c:v>
                </c:pt>
                <c:pt idx="217">
                  <c:v>0.15069444444444433</c:v>
                </c:pt>
                <c:pt idx="218">
                  <c:v>0.15138888888888849</c:v>
                </c:pt>
                <c:pt idx="219">
                  <c:v>0.15208333333333318</c:v>
                </c:pt>
                <c:pt idx="220">
                  <c:v>0.1527777777777774</c:v>
                </c:pt>
                <c:pt idx="221">
                  <c:v>0.15347222222222204</c:v>
                </c:pt>
                <c:pt idx="222">
                  <c:v>0.15416666666666626</c:v>
                </c:pt>
                <c:pt idx="223">
                  <c:v>0.15486111111111087</c:v>
                </c:pt>
                <c:pt idx="224">
                  <c:v>0.15555555555555514</c:v>
                </c:pt>
                <c:pt idx="225">
                  <c:v>0.15624999999999992</c:v>
                </c:pt>
                <c:pt idx="226">
                  <c:v>0.1569444444444445</c:v>
                </c:pt>
                <c:pt idx="227">
                  <c:v>0.15763888888888863</c:v>
                </c:pt>
                <c:pt idx="228">
                  <c:v>0.15833333333333319</c:v>
                </c:pt>
                <c:pt idx="229">
                  <c:v>0.15902777777777741</c:v>
                </c:pt>
                <c:pt idx="230">
                  <c:v>0.15972222222222202</c:v>
                </c:pt>
                <c:pt idx="231">
                  <c:v>0.16041666666666624</c:v>
                </c:pt>
                <c:pt idx="232">
                  <c:v>0.16111111111111071</c:v>
                </c:pt>
                <c:pt idx="233">
                  <c:v>0.16180555555555512</c:v>
                </c:pt>
                <c:pt idx="234">
                  <c:v>0.16249999999999978</c:v>
                </c:pt>
                <c:pt idx="235">
                  <c:v>0.16319444444444417</c:v>
                </c:pt>
                <c:pt idx="236">
                  <c:v>0.16388888888888845</c:v>
                </c:pt>
                <c:pt idx="237">
                  <c:v>0.16458333333333294</c:v>
                </c:pt>
                <c:pt idx="238">
                  <c:v>0.16527777777777733</c:v>
                </c:pt>
                <c:pt idx="239">
                  <c:v>0.16597222222222191</c:v>
                </c:pt>
                <c:pt idx="240">
                  <c:v>0.16666666666666619</c:v>
                </c:pt>
                <c:pt idx="241">
                  <c:v>0.16736111111111071</c:v>
                </c:pt>
                <c:pt idx="242">
                  <c:v>0.1680555555555551</c:v>
                </c:pt>
                <c:pt idx="243">
                  <c:v>0.16874999999999979</c:v>
                </c:pt>
                <c:pt idx="244">
                  <c:v>0.16944444444444434</c:v>
                </c:pt>
                <c:pt idx="245">
                  <c:v>0.17013888888888842</c:v>
                </c:pt>
                <c:pt idx="246">
                  <c:v>0.17083333333333306</c:v>
                </c:pt>
                <c:pt idx="247">
                  <c:v>0.17152777777777731</c:v>
                </c:pt>
                <c:pt idx="248">
                  <c:v>0.17222222222222192</c:v>
                </c:pt>
                <c:pt idx="249">
                  <c:v>0.17291666666666636</c:v>
                </c:pt>
                <c:pt idx="250">
                  <c:v>0.17361111111111074</c:v>
                </c:pt>
                <c:pt idx="251">
                  <c:v>0.17430555555555508</c:v>
                </c:pt>
                <c:pt idx="252">
                  <c:v>0.17499999999999982</c:v>
                </c:pt>
                <c:pt idx="253">
                  <c:v>0.17569444444444418</c:v>
                </c:pt>
                <c:pt idx="254">
                  <c:v>0.1763888888888884</c:v>
                </c:pt>
                <c:pt idx="255">
                  <c:v>0.17708333333333304</c:v>
                </c:pt>
                <c:pt idx="256">
                  <c:v>0.17777777777777728</c:v>
                </c:pt>
                <c:pt idx="257">
                  <c:v>0.17847222222222192</c:v>
                </c:pt>
                <c:pt idx="258">
                  <c:v>0.1791666666666662</c:v>
                </c:pt>
                <c:pt idx="259">
                  <c:v>0.17986111111111081</c:v>
                </c:pt>
                <c:pt idx="260">
                  <c:v>0.18055555555555505</c:v>
                </c:pt>
                <c:pt idx="261">
                  <c:v>0.18124999999999977</c:v>
                </c:pt>
                <c:pt idx="262">
                  <c:v>0.18194444444444435</c:v>
                </c:pt>
                <c:pt idx="263">
                  <c:v>0.18263888888888841</c:v>
                </c:pt>
                <c:pt idx="264">
                  <c:v>0.18333333333333307</c:v>
                </c:pt>
                <c:pt idx="265">
                  <c:v>0.18402777777777726</c:v>
                </c:pt>
                <c:pt idx="266">
                  <c:v>0.18472222222222193</c:v>
                </c:pt>
                <c:pt idx="267">
                  <c:v>0.18541666666666634</c:v>
                </c:pt>
                <c:pt idx="268">
                  <c:v>0.18611111111111081</c:v>
                </c:pt>
                <c:pt idx="269">
                  <c:v>0.18680555555555503</c:v>
                </c:pt>
                <c:pt idx="270">
                  <c:v>0.18749999999999981</c:v>
                </c:pt>
                <c:pt idx="271">
                  <c:v>0.18819444444444419</c:v>
                </c:pt>
                <c:pt idx="272">
                  <c:v>0.18888888888888841</c:v>
                </c:pt>
                <c:pt idx="273">
                  <c:v>0.18958333333333308</c:v>
                </c:pt>
                <c:pt idx="274">
                  <c:v>0.19027777777777719</c:v>
                </c:pt>
                <c:pt idx="275">
                  <c:v>0.19097222222222171</c:v>
                </c:pt>
                <c:pt idx="276">
                  <c:v>0.19166666666666612</c:v>
                </c:pt>
                <c:pt idx="277">
                  <c:v>0.19236111111111059</c:v>
                </c:pt>
                <c:pt idx="278">
                  <c:v>0.19305555555555487</c:v>
                </c:pt>
                <c:pt idx="279">
                  <c:v>0.19374999999999962</c:v>
                </c:pt>
                <c:pt idx="280">
                  <c:v>0.19444444444444425</c:v>
                </c:pt>
                <c:pt idx="281">
                  <c:v>0.19513888888888833</c:v>
                </c:pt>
                <c:pt idx="282">
                  <c:v>0.19583333333333294</c:v>
                </c:pt>
                <c:pt idx="283">
                  <c:v>0.19652777777777722</c:v>
                </c:pt>
                <c:pt idx="284">
                  <c:v>0.19722222222222174</c:v>
                </c:pt>
                <c:pt idx="285">
                  <c:v>0.19791666666666621</c:v>
                </c:pt>
                <c:pt idx="286">
                  <c:v>0.19861111111111054</c:v>
                </c:pt>
                <c:pt idx="287">
                  <c:v>0.19930555555555488</c:v>
                </c:pt>
                <c:pt idx="288">
                  <c:v>0.19999999999999962</c:v>
                </c:pt>
                <c:pt idx="289">
                  <c:v>0.20069444444444406</c:v>
                </c:pt>
                <c:pt idx="290">
                  <c:v>0.20138888888888831</c:v>
                </c:pt>
                <c:pt idx="291">
                  <c:v>0.20208333333333295</c:v>
                </c:pt>
                <c:pt idx="292">
                  <c:v>0.2027777777777772</c:v>
                </c:pt>
                <c:pt idx="293">
                  <c:v>0.20347222222222183</c:v>
                </c:pt>
                <c:pt idx="294">
                  <c:v>0.20416666666666608</c:v>
                </c:pt>
                <c:pt idx="295">
                  <c:v>0.20486111111111069</c:v>
                </c:pt>
                <c:pt idx="296">
                  <c:v>0.20555555555555488</c:v>
                </c:pt>
                <c:pt idx="297">
                  <c:v>0.20624999999999963</c:v>
                </c:pt>
                <c:pt idx="298">
                  <c:v>0.20694444444444426</c:v>
                </c:pt>
                <c:pt idx="299">
                  <c:v>0.20763888888888829</c:v>
                </c:pt>
                <c:pt idx="300">
                  <c:v>0.20833333333333295</c:v>
                </c:pt>
                <c:pt idx="301">
                  <c:v>0.2090277777777772</c:v>
                </c:pt>
                <c:pt idx="302">
                  <c:v>0.20972222222222184</c:v>
                </c:pt>
                <c:pt idx="303">
                  <c:v>0.21041666666666625</c:v>
                </c:pt>
                <c:pt idx="304">
                  <c:v>0.21111111111111067</c:v>
                </c:pt>
                <c:pt idx="305">
                  <c:v>0.21180555555555489</c:v>
                </c:pt>
                <c:pt idx="306">
                  <c:v>0.21249999999999969</c:v>
                </c:pt>
                <c:pt idx="307">
                  <c:v>0.21319444444444408</c:v>
                </c:pt>
                <c:pt idx="308">
                  <c:v>0.21388888888888841</c:v>
                </c:pt>
                <c:pt idx="309">
                  <c:v>0.21458333333333296</c:v>
                </c:pt>
                <c:pt idx="310">
                  <c:v>0.21527777777777721</c:v>
                </c:pt>
                <c:pt idx="311">
                  <c:v>0.21597222222222182</c:v>
                </c:pt>
                <c:pt idx="312">
                  <c:v>0.21666666666666604</c:v>
                </c:pt>
                <c:pt idx="313">
                  <c:v>0.21736111111111067</c:v>
                </c:pt>
                <c:pt idx="314">
                  <c:v>0.21805555555555492</c:v>
                </c:pt>
                <c:pt idx="315">
                  <c:v>0.21874999999999969</c:v>
                </c:pt>
                <c:pt idx="316">
                  <c:v>0.2194444444444443</c:v>
                </c:pt>
                <c:pt idx="317">
                  <c:v>0.22013888888888825</c:v>
                </c:pt>
                <c:pt idx="318">
                  <c:v>0.22083333333333274</c:v>
                </c:pt>
                <c:pt idx="319">
                  <c:v>0.22152777777777713</c:v>
                </c:pt>
                <c:pt idx="320">
                  <c:v>0.22222222222222171</c:v>
                </c:pt>
                <c:pt idx="321">
                  <c:v>0.22291666666666601</c:v>
                </c:pt>
                <c:pt idx="322">
                  <c:v>0.22361111111111046</c:v>
                </c:pt>
                <c:pt idx="323">
                  <c:v>0.22430555555555487</c:v>
                </c:pt>
                <c:pt idx="324">
                  <c:v>0.22499999999999953</c:v>
                </c:pt>
                <c:pt idx="325">
                  <c:v>0.22569444444444395</c:v>
                </c:pt>
                <c:pt idx="326">
                  <c:v>0.22638888888888822</c:v>
                </c:pt>
                <c:pt idx="327">
                  <c:v>0.22708333333333286</c:v>
                </c:pt>
                <c:pt idx="328">
                  <c:v>0.22777777777777711</c:v>
                </c:pt>
                <c:pt idx="329">
                  <c:v>0.22847222222222172</c:v>
                </c:pt>
                <c:pt idx="330">
                  <c:v>0.22916666666666588</c:v>
                </c:pt>
                <c:pt idx="331">
                  <c:v>0.22986111111111043</c:v>
                </c:pt>
                <c:pt idx="332">
                  <c:v>0.23055555555555488</c:v>
                </c:pt>
                <c:pt idx="333">
                  <c:v>0.23124999999999954</c:v>
                </c:pt>
                <c:pt idx="334">
                  <c:v>0.23194444444444412</c:v>
                </c:pt>
                <c:pt idx="335">
                  <c:v>0.2326388888888882</c:v>
                </c:pt>
                <c:pt idx="336">
                  <c:v>0.23333333333333284</c:v>
                </c:pt>
                <c:pt idx="337">
                  <c:v>0.23402777777777709</c:v>
                </c:pt>
                <c:pt idx="338">
                  <c:v>0.23472222222222172</c:v>
                </c:pt>
                <c:pt idx="339">
                  <c:v>0.23541666666666614</c:v>
                </c:pt>
                <c:pt idx="340">
                  <c:v>0.23611111111111041</c:v>
                </c:pt>
                <c:pt idx="341">
                  <c:v>0.23680555555555485</c:v>
                </c:pt>
                <c:pt idx="342">
                  <c:v>0.23749999999999952</c:v>
                </c:pt>
                <c:pt idx="343">
                  <c:v>0.23819444444444396</c:v>
                </c:pt>
                <c:pt idx="344">
                  <c:v>0.23888888888888821</c:v>
                </c:pt>
                <c:pt idx="345">
                  <c:v>0.23958333333333287</c:v>
                </c:pt>
                <c:pt idx="346">
                  <c:v>0.24027777777777706</c:v>
                </c:pt>
                <c:pt idx="347">
                  <c:v>0.24097222222222173</c:v>
                </c:pt>
                <c:pt idx="348">
                  <c:v>0.24166666666666595</c:v>
                </c:pt>
                <c:pt idx="349">
                  <c:v>0.24236111111111044</c:v>
                </c:pt>
                <c:pt idx="350">
                  <c:v>0.24305555555555483</c:v>
                </c:pt>
                <c:pt idx="351">
                  <c:v>0.24374999999999958</c:v>
                </c:pt>
                <c:pt idx="352">
                  <c:v>0.24444444444444413</c:v>
                </c:pt>
                <c:pt idx="353">
                  <c:v>0.24513888888888821</c:v>
                </c:pt>
                <c:pt idx="354">
                  <c:v>0.24583333333333288</c:v>
                </c:pt>
                <c:pt idx="355">
                  <c:v>0.24652777777777704</c:v>
                </c:pt>
                <c:pt idx="356">
                  <c:v>0.24722222222222173</c:v>
                </c:pt>
                <c:pt idx="357">
                  <c:v>0.24791666666666609</c:v>
                </c:pt>
                <c:pt idx="358">
                  <c:v>0.24861111111111056</c:v>
                </c:pt>
                <c:pt idx="359">
                  <c:v>0.24930555555555481</c:v>
                </c:pt>
                <c:pt idx="360">
                  <c:v>0.24999999999999958</c:v>
                </c:pt>
                <c:pt idx="361">
                  <c:v>0.25069444444444372</c:v>
                </c:pt>
                <c:pt idx="362">
                  <c:v>0.25138888888888877</c:v>
                </c:pt>
                <c:pt idx="363">
                  <c:v>0.2520833333333326</c:v>
                </c:pt>
                <c:pt idx="364">
                  <c:v>0.25277777777777732</c:v>
                </c:pt>
                <c:pt idx="365">
                  <c:v>0.25347222222222182</c:v>
                </c:pt>
                <c:pt idx="366">
                  <c:v>0.25416666666666626</c:v>
                </c:pt>
                <c:pt idx="367">
                  <c:v>0.25486111111111026</c:v>
                </c:pt>
                <c:pt idx="368">
                  <c:v>0.25555555555555476</c:v>
                </c:pt>
                <c:pt idx="369">
                  <c:v>0.25624999999999931</c:v>
                </c:pt>
                <c:pt idx="370">
                  <c:v>0.25694444444444381</c:v>
                </c:pt>
                <c:pt idx="371">
                  <c:v>0.25763888888888831</c:v>
                </c:pt>
                <c:pt idx="372">
                  <c:v>0.25833333333333253</c:v>
                </c:pt>
                <c:pt idx="373">
                  <c:v>0.25902777777777747</c:v>
                </c:pt>
                <c:pt idx="374">
                  <c:v>0.25972222222222147</c:v>
                </c:pt>
                <c:pt idx="375">
                  <c:v>0.26041666666666635</c:v>
                </c:pt>
                <c:pt idx="376">
                  <c:v>0.26111111111111029</c:v>
                </c:pt>
                <c:pt idx="377">
                  <c:v>0.26180555555555485</c:v>
                </c:pt>
                <c:pt idx="378">
                  <c:v>0.26249999999999962</c:v>
                </c:pt>
                <c:pt idx="379">
                  <c:v>0.26319444444444368</c:v>
                </c:pt>
                <c:pt idx="380">
                  <c:v>0.2638888888888889</c:v>
                </c:pt>
                <c:pt idx="381">
                  <c:v>0.26458333333333256</c:v>
                </c:pt>
                <c:pt idx="382">
                  <c:v>0.26527777777777733</c:v>
                </c:pt>
                <c:pt idx="383">
                  <c:v>0.26597222222222178</c:v>
                </c:pt>
                <c:pt idx="384">
                  <c:v>0.26666666666666622</c:v>
                </c:pt>
                <c:pt idx="385">
                  <c:v>0.26736111111111033</c:v>
                </c:pt>
                <c:pt idx="386">
                  <c:v>0.26805555555555477</c:v>
                </c:pt>
                <c:pt idx="387">
                  <c:v>0.26874999999999932</c:v>
                </c:pt>
                <c:pt idx="388">
                  <c:v>0.26944444444444382</c:v>
                </c:pt>
                <c:pt idx="389">
                  <c:v>0.27013888888888832</c:v>
                </c:pt>
                <c:pt idx="390">
                  <c:v>0.27083333333333254</c:v>
                </c:pt>
                <c:pt idx="391">
                  <c:v>0.27152777777777748</c:v>
                </c:pt>
                <c:pt idx="392">
                  <c:v>0.27222222222222142</c:v>
                </c:pt>
                <c:pt idx="393">
                  <c:v>0.27291666666666636</c:v>
                </c:pt>
                <c:pt idx="394">
                  <c:v>0.27361111111111025</c:v>
                </c:pt>
                <c:pt idx="395">
                  <c:v>0.2743055555555548</c:v>
                </c:pt>
                <c:pt idx="396">
                  <c:v>0.27499999999999958</c:v>
                </c:pt>
                <c:pt idx="397">
                  <c:v>0.2756944444444438</c:v>
                </c:pt>
                <c:pt idx="398">
                  <c:v>0.2763888888888888</c:v>
                </c:pt>
                <c:pt idx="399">
                  <c:v>0.27708333333333252</c:v>
                </c:pt>
                <c:pt idx="400">
                  <c:v>0.27777777777777735</c:v>
                </c:pt>
                <c:pt idx="401">
                  <c:v>0.27847222222222173</c:v>
                </c:pt>
                <c:pt idx="402">
                  <c:v>0.27916666666666617</c:v>
                </c:pt>
                <c:pt idx="403">
                  <c:v>0.27986111111111028</c:v>
                </c:pt>
                <c:pt idx="404">
                  <c:v>0.28055555555555478</c:v>
                </c:pt>
                <c:pt idx="405">
                  <c:v>0.2812499999999995</c:v>
                </c:pt>
                <c:pt idx="406">
                  <c:v>0.28194444444444394</c:v>
                </c:pt>
                <c:pt idx="407">
                  <c:v>0.28263888888888838</c:v>
                </c:pt>
                <c:pt idx="408">
                  <c:v>0.28333333333333249</c:v>
                </c:pt>
                <c:pt idx="409">
                  <c:v>0.28402777777777755</c:v>
                </c:pt>
                <c:pt idx="410">
                  <c:v>0.28472222222222138</c:v>
                </c:pt>
                <c:pt idx="411">
                  <c:v>0.28541666666666637</c:v>
                </c:pt>
                <c:pt idx="412">
                  <c:v>0.28611111111111026</c:v>
                </c:pt>
                <c:pt idx="413">
                  <c:v>0.28680555555555481</c:v>
                </c:pt>
                <c:pt idx="414">
                  <c:v>0.28749999999999964</c:v>
                </c:pt>
                <c:pt idx="415">
                  <c:v>0.28819444444444381</c:v>
                </c:pt>
                <c:pt idx="416">
                  <c:v>0.28888888888888886</c:v>
                </c:pt>
                <c:pt idx="417">
                  <c:v>0.28958333333333247</c:v>
                </c:pt>
                <c:pt idx="418">
                  <c:v>0.29027777777777736</c:v>
                </c:pt>
                <c:pt idx="419">
                  <c:v>0.29097222222222174</c:v>
                </c:pt>
                <c:pt idx="420">
                  <c:v>0.29166666666666613</c:v>
                </c:pt>
                <c:pt idx="421">
                  <c:v>0.29236111111111035</c:v>
                </c:pt>
                <c:pt idx="422">
                  <c:v>0.29305555555555468</c:v>
                </c:pt>
                <c:pt idx="423">
                  <c:v>0.29374999999999951</c:v>
                </c:pt>
                <c:pt idx="424">
                  <c:v>0.29444444444444395</c:v>
                </c:pt>
                <c:pt idx="425">
                  <c:v>0.2951388888888884</c:v>
                </c:pt>
                <c:pt idx="426">
                  <c:v>0.29583333333333245</c:v>
                </c:pt>
                <c:pt idx="427">
                  <c:v>0.29652777777777756</c:v>
                </c:pt>
                <c:pt idx="428">
                  <c:v>0.29722222222222167</c:v>
                </c:pt>
                <c:pt idx="429">
                  <c:v>0.29791666666666644</c:v>
                </c:pt>
                <c:pt idx="430">
                  <c:v>0.29861111111111022</c:v>
                </c:pt>
                <c:pt idx="431">
                  <c:v>0.29930555555555488</c:v>
                </c:pt>
                <c:pt idx="432">
                  <c:v>0.29999999999999966</c:v>
                </c:pt>
                <c:pt idx="433">
                  <c:v>0.30069444444444382</c:v>
                </c:pt>
                <c:pt idx="434">
                  <c:v>0.30138888888888893</c:v>
                </c:pt>
                <c:pt idx="435">
                  <c:v>0.30208333333333248</c:v>
                </c:pt>
                <c:pt idx="436">
                  <c:v>0.30277777777777737</c:v>
                </c:pt>
                <c:pt idx="437">
                  <c:v>0.30347222222222175</c:v>
                </c:pt>
                <c:pt idx="438">
                  <c:v>0.30416666666666625</c:v>
                </c:pt>
                <c:pt idx="439">
                  <c:v>0.30486111111111031</c:v>
                </c:pt>
                <c:pt idx="440">
                  <c:v>0.3055555555555548</c:v>
                </c:pt>
                <c:pt idx="441">
                  <c:v>0.30624999999999952</c:v>
                </c:pt>
                <c:pt idx="442">
                  <c:v>0.30694444444444396</c:v>
                </c:pt>
                <c:pt idx="443">
                  <c:v>0.30763888888888841</c:v>
                </c:pt>
                <c:pt idx="444">
                  <c:v>0.3083333333333324</c:v>
                </c:pt>
                <c:pt idx="445">
                  <c:v>0.30902777777777757</c:v>
                </c:pt>
                <c:pt idx="446">
                  <c:v>0.30972222222222168</c:v>
                </c:pt>
                <c:pt idx="447">
                  <c:v>0.31041666666666651</c:v>
                </c:pt>
                <c:pt idx="448">
                  <c:v>0.31111111111111017</c:v>
                </c:pt>
                <c:pt idx="449">
                  <c:v>0.311805555555555</c:v>
                </c:pt>
                <c:pt idx="450">
                  <c:v>0.31249999999999972</c:v>
                </c:pt>
                <c:pt idx="451">
                  <c:v>0.31319444444444383</c:v>
                </c:pt>
                <c:pt idx="452">
                  <c:v>0.31388888888888894</c:v>
                </c:pt>
                <c:pt idx="453">
                  <c:v>0.31458333333333238</c:v>
                </c:pt>
                <c:pt idx="454">
                  <c:v>0.31527777777777738</c:v>
                </c:pt>
                <c:pt idx="455">
                  <c:v>0.31597222222222188</c:v>
                </c:pt>
                <c:pt idx="456">
                  <c:v>0.31666666666666626</c:v>
                </c:pt>
                <c:pt idx="457">
                  <c:v>0.31736111111111032</c:v>
                </c:pt>
                <c:pt idx="458">
                  <c:v>0.31805555555555481</c:v>
                </c:pt>
                <c:pt idx="459">
                  <c:v>0.31874999999999953</c:v>
                </c:pt>
                <c:pt idx="460">
                  <c:v>0.31944444444444398</c:v>
                </c:pt>
                <c:pt idx="461">
                  <c:v>0.32013888888888842</c:v>
                </c:pt>
                <c:pt idx="462">
                  <c:v>0.32083333333333236</c:v>
                </c:pt>
                <c:pt idx="463">
                  <c:v>0.32152777777777752</c:v>
                </c:pt>
                <c:pt idx="464">
                  <c:v>0.32222222222222163</c:v>
                </c:pt>
                <c:pt idx="465">
                  <c:v>0.32291666666666646</c:v>
                </c:pt>
                <c:pt idx="466">
                  <c:v>0.32361111111111018</c:v>
                </c:pt>
                <c:pt idx="467">
                  <c:v>0.32430555555555501</c:v>
                </c:pt>
                <c:pt idx="468">
                  <c:v>0.32499999999999973</c:v>
                </c:pt>
                <c:pt idx="469">
                  <c:v>0.32569444444444384</c:v>
                </c:pt>
                <c:pt idx="470">
                  <c:v>0.32638888888888895</c:v>
                </c:pt>
                <c:pt idx="471">
                  <c:v>0.32708333333333267</c:v>
                </c:pt>
                <c:pt idx="472">
                  <c:v>0.32777777777777745</c:v>
                </c:pt>
                <c:pt idx="473">
                  <c:v>0.32847222222222189</c:v>
                </c:pt>
                <c:pt idx="474">
                  <c:v>0.32916666666666633</c:v>
                </c:pt>
                <c:pt idx="475">
                  <c:v>0.32986111111111038</c:v>
                </c:pt>
                <c:pt idx="476">
                  <c:v>0.33055555555555488</c:v>
                </c:pt>
                <c:pt idx="477">
                  <c:v>0.33124999999999954</c:v>
                </c:pt>
                <c:pt idx="478">
                  <c:v>0.33194444444444404</c:v>
                </c:pt>
                <c:pt idx="479">
                  <c:v>0.33263888888888843</c:v>
                </c:pt>
                <c:pt idx="480">
                  <c:v>0.33333333333333232</c:v>
                </c:pt>
                <c:pt idx="481">
                  <c:v>0.33402777777777759</c:v>
                </c:pt>
                <c:pt idx="482">
                  <c:v>0.33472222222222164</c:v>
                </c:pt>
                <c:pt idx="483">
                  <c:v>0.33541666666666647</c:v>
                </c:pt>
                <c:pt idx="484">
                  <c:v>0.33611111111111008</c:v>
                </c:pt>
                <c:pt idx="485">
                  <c:v>0.33680555555555503</c:v>
                </c:pt>
                <c:pt idx="486">
                  <c:v>0.33749999999999969</c:v>
                </c:pt>
                <c:pt idx="487">
                  <c:v>0.33819444444444385</c:v>
                </c:pt>
                <c:pt idx="488">
                  <c:v>0.33888888888888885</c:v>
                </c:pt>
                <c:pt idx="489">
                  <c:v>0.33958333333333274</c:v>
                </c:pt>
                <c:pt idx="490">
                  <c:v>0.34027777777777712</c:v>
                </c:pt>
                <c:pt idx="491">
                  <c:v>0.34097222222222157</c:v>
                </c:pt>
                <c:pt idx="492">
                  <c:v>0.34166666666666601</c:v>
                </c:pt>
                <c:pt idx="493">
                  <c:v>0.34236111111111006</c:v>
                </c:pt>
                <c:pt idx="494">
                  <c:v>0.3430555555555545</c:v>
                </c:pt>
                <c:pt idx="495">
                  <c:v>0.34374999999999928</c:v>
                </c:pt>
                <c:pt idx="496">
                  <c:v>0.34444444444444372</c:v>
                </c:pt>
                <c:pt idx="497">
                  <c:v>0.34513888888888788</c:v>
                </c:pt>
                <c:pt idx="498">
                  <c:v>0.34583333333333227</c:v>
                </c:pt>
                <c:pt idx="499">
                  <c:v>0.34652777777777727</c:v>
                </c:pt>
                <c:pt idx="500">
                  <c:v>0.34722222222222132</c:v>
                </c:pt>
                <c:pt idx="501">
                  <c:v>0.34791666666666615</c:v>
                </c:pt>
                <c:pt idx="502">
                  <c:v>0.34861111111111004</c:v>
                </c:pt>
                <c:pt idx="503">
                  <c:v>0.34930555555555448</c:v>
                </c:pt>
                <c:pt idx="504">
                  <c:v>0.34999999999999942</c:v>
                </c:pt>
                <c:pt idx="505">
                  <c:v>0.35069444444444337</c:v>
                </c:pt>
                <c:pt idx="506">
                  <c:v>0.35138888888888858</c:v>
                </c:pt>
                <c:pt idx="507">
                  <c:v>0.3520833333333323</c:v>
                </c:pt>
                <c:pt idx="508">
                  <c:v>0.35277777777777708</c:v>
                </c:pt>
                <c:pt idx="509">
                  <c:v>0.35347222222222158</c:v>
                </c:pt>
                <c:pt idx="510">
                  <c:v>0.35416666666666602</c:v>
                </c:pt>
                <c:pt idx="511">
                  <c:v>0.35486111111111002</c:v>
                </c:pt>
                <c:pt idx="512">
                  <c:v>0.35555555555555446</c:v>
                </c:pt>
                <c:pt idx="513">
                  <c:v>0.35624999999999923</c:v>
                </c:pt>
                <c:pt idx="514">
                  <c:v>0.35694444444444368</c:v>
                </c:pt>
                <c:pt idx="515">
                  <c:v>0.35763888888888812</c:v>
                </c:pt>
                <c:pt idx="516">
                  <c:v>0.35833333333333228</c:v>
                </c:pt>
                <c:pt idx="517">
                  <c:v>0.35902777777777733</c:v>
                </c:pt>
                <c:pt idx="518">
                  <c:v>0.35972222222222144</c:v>
                </c:pt>
                <c:pt idx="519">
                  <c:v>0.36041666666666622</c:v>
                </c:pt>
                <c:pt idx="520">
                  <c:v>0.36111111111110999</c:v>
                </c:pt>
                <c:pt idx="521">
                  <c:v>0.36180555555555477</c:v>
                </c:pt>
                <c:pt idx="522">
                  <c:v>0.36249999999999943</c:v>
                </c:pt>
                <c:pt idx="523">
                  <c:v>0.36319444444444332</c:v>
                </c:pt>
                <c:pt idx="524">
                  <c:v>0.36388888888888876</c:v>
                </c:pt>
                <c:pt idx="525">
                  <c:v>0.36458333333333232</c:v>
                </c:pt>
                <c:pt idx="526">
                  <c:v>0.36527777777777715</c:v>
                </c:pt>
                <c:pt idx="527">
                  <c:v>0.36597222222222153</c:v>
                </c:pt>
                <c:pt idx="528">
                  <c:v>0.36666666666666603</c:v>
                </c:pt>
                <c:pt idx="529">
                  <c:v>0.36736111111110997</c:v>
                </c:pt>
                <c:pt idx="530">
                  <c:v>0.36805555555555441</c:v>
                </c:pt>
                <c:pt idx="531">
                  <c:v>0.36874999999999925</c:v>
                </c:pt>
                <c:pt idx="532">
                  <c:v>0.36944444444444363</c:v>
                </c:pt>
                <c:pt idx="533">
                  <c:v>0.37013888888888813</c:v>
                </c:pt>
                <c:pt idx="534">
                  <c:v>0.37083333333333218</c:v>
                </c:pt>
                <c:pt idx="535">
                  <c:v>0.3715277777777774</c:v>
                </c:pt>
                <c:pt idx="536">
                  <c:v>0.37222222222222145</c:v>
                </c:pt>
                <c:pt idx="537">
                  <c:v>0.37291666666666623</c:v>
                </c:pt>
                <c:pt idx="538">
                  <c:v>0.37361111111110995</c:v>
                </c:pt>
                <c:pt idx="539">
                  <c:v>0.37430555555555473</c:v>
                </c:pt>
                <c:pt idx="540">
                  <c:v>0.3749999999999995</c:v>
                </c:pt>
                <c:pt idx="541">
                  <c:v>0.37569444444444361</c:v>
                </c:pt>
                <c:pt idx="542">
                  <c:v>0.37638888888888866</c:v>
                </c:pt>
                <c:pt idx="543">
                  <c:v>0.37708333333333238</c:v>
                </c:pt>
                <c:pt idx="544">
                  <c:v>0.37777777777777716</c:v>
                </c:pt>
                <c:pt idx="545">
                  <c:v>0.37847222222222165</c:v>
                </c:pt>
                <c:pt idx="546">
                  <c:v>0.37916666666666604</c:v>
                </c:pt>
                <c:pt idx="547">
                  <c:v>0.37986111111110998</c:v>
                </c:pt>
                <c:pt idx="548">
                  <c:v>0.38055555555555437</c:v>
                </c:pt>
                <c:pt idx="549">
                  <c:v>0.38124999999999926</c:v>
                </c:pt>
                <c:pt idx="550">
                  <c:v>0.38194444444444375</c:v>
                </c:pt>
                <c:pt idx="551">
                  <c:v>0.38263888888888814</c:v>
                </c:pt>
                <c:pt idx="552">
                  <c:v>0.3833333333333323</c:v>
                </c:pt>
                <c:pt idx="553">
                  <c:v>0.38402777777777736</c:v>
                </c:pt>
                <c:pt idx="554">
                  <c:v>0.38472222222222147</c:v>
                </c:pt>
                <c:pt idx="555">
                  <c:v>0.38541666666666619</c:v>
                </c:pt>
                <c:pt idx="556">
                  <c:v>0.38611111111110991</c:v>
                </c:pt>
                <c:pt idx="557">
                  <c:v>0.38680555555555474</c:v>
                </c:pt>
                <c:pt idx="558">
                  <c:v>0.38749999999999957</c:v>
                </c:pt>
                <c:pt idx="559">
                  <c:v>0.38819444444444362</c:v>
                </c:pt>
                <c:pt idx="560">
                  <c:v>0.38888888888888867</c:v>
                </c:pt>
                <c:pt idx="561">
                  <c:v>0.3895833333333325</c:v>
                </c:pt>
                <c:pt idx="562">
                  <c:v>0.39027777777777722</c:v>
                </c:pt>
                <c:pt idx="563">
                  <c:v>0.39097222222222167</c:v>
                </c:pt>
                <c:pt idx="564">
                  <c:v>0.39166666666666611</c:v>
                </c:pt>
                <c:pt idx="565">
                  <c:v>0.39236111111110988</c:v>
                </c:pt>
                <c:pt idx="566">
                  <c:v>0.39305555555555438</c:v>
                </c:pt>
                <c:pt idx="567">
                  <c:v>0.39374999999999938</c:v>
                </c:pt>
                <c:pt idx="568">
                  <c:v>0.39444444444444376</c:v>
                </c:pt>
                <c:pt idx="569">
                  <c:v>0.39513888888888826</c:v>
                </c:pt>
                <c:pt idx="570">
                  <c:v>0.39583333333333232</c:v>
                </c:pt>
                <c:pt idx="571">
                  <c:v>0.39652777777777742</c:v>
                </c:pt>
                <c:pt idx="572">
                  <c:v>0.39722222222222148</c:v>
                </c:pt>
                <c:pt idx="573">
                  <c:v>0.39791666666666625</c:v>
                </c:pt>
                <c:pt idx="574">
                  <c:v>0.39861111111110986</c:v>
                </c:pt>
                <c:pt idx="575">
                  <c:v>0.39930555555555475</c:v>
                </c:pt>
                <c:pt idx="576">
                  <c:v>0.39999999999999952</c:v>
                </c:pt>
                <c:pt idx="577">
                  <c:v>0.4006944444444433</c:v>
                </c:pt>
                <c:pt idx="578">
                  <c:v>0.40138888888888841</c:v>
                </c:pt>
                <c:pt idx="579">
                  <c:v>0.40208333333333207</c:v>
                </c:pt>
                <c:pt idx="580">
                  <c:v>0.4027777777777769</c:v>
                </c:pt>
                <c:pt idx="581">
                  <c:v>0.40347222222222134</c:v>
                </c:pt>
                <c:pt idx="582">
                  <c:v>0.40416666666666573</c:v>
                </c:pt>
                <c:pt idx="583">
                  <c:v>0.40486111111110984</c:v>
                </c:pt>
                <c:pt idx="584">
                  <c:v>0.40555555555555428</c:v>
                </c:pt>
                <c:pt idx="585">
                  <c:v>0.40624999999999906</c:v>
                </c:pt>
                <c:pt idx="586">
                  <c:v>0.4069444444444435</c:v>
                </c:pt>
                <c:pt idx="587">
                  <c:v>0.40763888888888788</c:v>
                </c:pt>
                <c:pt idx="588">
                  <c:v>0.40833333333333205</c:v>
                </c:pt>
                <c:pt idx="589">
                  <c:v>0.40902777777777705</c:v>
                </c:pt>
                <c:pt idx="590">
                  <c:v>0.40972222222222127</c:v>
                </c:pt>
                <c:pt idx="591">
                  <c:v>0.41041666666666593</c:v>
                </c:pt>
                <c:pt idx="592">
                  <c:v>0.41111111111110976</c:v>
                </c:pt>
                <c:pt idx="593">
                  <c:v>0.41180555555555431</c:v>
                </c:pt>
                <c:pt idx="594">
                  <c:v>0.41249999999999915</c:v>
                </c:pt>
                <c:pt idx="595">
                  <c:v>0.41319444444444331</c:v>
                </c:pt>
                <c:pt idx="596">
                  <c:v>0.41388888888888836</c:v>
                </c:pt>
                <c:pt idx="597">
                  <c:v>0.41458333333333208</c:v>
                </c:pt>
                <c:pt idx="598">
                  <c:v>0.41527777777777691</c:v>
                </c:pt>
                <c:pt idx="599">
                  <c:v>0.41597222222222136</c:v>
                </c:pt>
                <c:pt idx="600">
                  <c:v>0.41666666666666574</c:v>
                </c:pt>
                <c:pt idx="601">
                  <c:v>0.41736111111110985</c:v>
                </c:pt>
                <c:pt idx="602">
                  <c:v>0.41805555555555435</c:v>
                </c:pt>
                <c:pt idx="603">
                  <c:v>0.41874999999999907</c:v>
                </c:pt>
                <c:pt idx="604">
                  <c:v>0.41944444444444351</c:v>
                </c:pt>
                <c:pt idx="605">
                  <c:v>0.42013888888888795</c:v>
                </c:pt>
                <c:pt idx="606">
                  <c:v>0.420833333333332</c:v>
                </c:pt>
                <c:pt idx="607">
                  <c:v>0.42152777777777711</c:v>
                </c:pt>
                <c:pt idx="608">
                  <c:v>0.42222222222222122</c:v>
                </c:pt>
                <c:pt idx="609">
                  <c:v>0.422916666666666</c:v>
                </c:pt>
                <c:pt idx="610">
                  <c:v>0.42361111111110977</c:v>
                </c:pt>
                <c:pt idx="611">
                  <c:v>0.42430555555555438</c:v>
                </c:pt>
                <c:pt idx="612">
                  <c:v>0.42499999999999927</c:v>
                </c:pt>
                <c:pt idx="613">
                  <c:v>0.42569444444444332</c:v>
                </c:pt>
                <c:pt idx="614">
                  <c:v>0.42638888888888843</c:v>
                </c:pt>
                <c:pt idx="615">
                  <c:v>0.42708333333333198</c:v>
                </c:pt>
                <c:pt idx="616">
                  <c:v>0.42777777777777692</c:v>
                </c:pt>
                <c:pt idx="617">
                  <c:v>0.42847222222222137</c:v>
                </c:pt>
                <c:pt idx="618">
                  <c:v>0.42916666666666575</c:v>
                </c:pt>
                <c:pt idx="619">
                  <c:v>0.42986111111110981</c:v>
                </c:pt>
                <c:pt idx="620">
                  <c:v>0.4305555555555543</c:v>
                </c:pt>
                <c:pt idx="621">
                  <c:v>0.43124999999999908</c:v>
                </c:pt>
                <c:pt idx="622">
                  <c:v>0.43194444444444352</c:v>
                </c:pt>
                <c:pt idx="623">
                  <c:v>0.43263888888888796</c:v>
                </c:pt>
                <c:pt idx="624">
                  <c:v>0.43333333333333196</c:v>
                </c:pt>
                <c:pt idx="625">
                  <c:v>0.43402777777777712</c:v>
                </c:pt>
                <c:pt idx="626">
                  <c:v>0.43472222222222118</c:v>
                </c:pt>
                <c:pt idx="627">
                  <c:v>0.43541666666666606</c:v>
                </c:pt>
                <c:pt idx="628">
                  <c:v>0.43611111111110978</c:v>
                </c:pt>
                <c:pt idx="629">
                  <c:v>0.43680555555555456</c:v>
                </c:pt>
                <c:pt idx="630">
                  <c:v>0.43749999999999928</c:v>
                </c:pt>
                <c:pt idx="631">
                  <c:v>0.43819444444444339</c:v>
                </c:pt>
                <c:pt idx="632">
                  <c:v>0.4388888888888885</c:v>
                </c:pt>
                <c:pt idx="633">
                  <c:v>0.43958333333333227</c:v>
                </c:pt>
                <c:pt idx="634">
                  <c:v>0.44027777777777638</c:v>
                </c:pt>
                <c:pt idx="635">
                  <c:v>0.44097222222222082</c:v>
                </c:pt>
                <c:pt idx="636">
                  <c:v>0.44166666666666532</c:v>
                </c:pt>
                <c:pt idx="637">
                  <c:v>0.44236111111110971</c:v>
                </c:pt>
                <c:pt idx="638">
                  <c:v>0.44305555555555415</c:v>
                </c:pt>
                <c:pt idx="639">
                  <c:v>0.44374999999999881</c:v>
                </c:pt>
                <c:pt idx="640">
                  <c:v>0.44444444444444331</c:v>
                </c:pt>
                <c:pt idx="641">
                  <c:v>0.44513888888888747</c:v>
                </c:pt>
                <c:pt idx="642">
                  <c:v>0.44583333333333175</c:v>
                </c:pt>
                <c:pt idx="643">
                  <c:v>0.44652777777777675</c:v>
                </c:pt>
                <c:pt idx="644">
                  <c:v>0.4472222222222208</c:v>
                </c:pt>
                <c:pt idx="645">
                  <c:v>0.44791666666666563</c:v>
                </c:pt>
                <c:pt idx="646">
                  <c:v>0.44861111111110963</c:v>
                </c:pt>
                <c:pt idx="647">
                  <c:v>0.44930555555555418</c:v>
                </c:pt>
                <c:pt idx="648">
                  <c:v>0.44999999999999896</c:v>
                </c:pt>
                <c:pt idx="649">
                  <c:v>0.45069444444444301</c:v>
                </c:pt>
                <c:pt idx="650">
                  <c:v>0.45138888888888812</c:v>
                </c:pt>
                <c:pt idx="651">
                  <c:v>0.45208333333333189</c:v>
                </c:pt>
                <c:pt idx="652">
                  <c:v>0.45277777777777667</c:v>
                </c:pt>
                <c:pt idx="653">
                  <c:v>0.45347222222222111</c:v>
                </c:pt>
                <c:pt idx="654">
                  <c:v>0.45416666666666555</c:v>
                </c:pt>
                <c:pt idx="655">
                  <c:v>0.45486111111110966</c:v>
                </c:pt>
                <c:pt idx="656">
                  <c:v>0.4555555555555541</c:v>
                </c:pt>
                <c:pt idx="657">
                  <c:v>0.45624999999999882</c:v>
                </c:pt>
                <c:pt idx="658">
                  <c:v>0.45694444444444332</c:v>
                </c:pt>
                <c:pt idx="659">
                  <c:v>0.45763888888888776</c:v>
                </c:pt>
                <c:pt idx="660">
                  <c:v>0.45833333333333176</c:v>
                </c:pt>
                <c:pt idx="661">
                  <c:v>0.45902777777777676</c:v>
                </c:pt>
                <c:pt idx="662">
                  <c:v>0.45972222222222081</c:v>
                </c:pt>
                <c:pt idx="663">
                  <c:v>0.46041666666666564</c:v>
                </c:pt>
                <c:pt idx="664">
                  <c:v>0.46111111111110964</c:v>
                </c:pt>
                <c:pt idx="665">
                  <c:v>0.46180555555555408</c:v>
                </c:pt>
                <c:pt idx="666">
                  <c:v>0.46249999999999897</c:v>
                </c:pt>
                <c:pt idx="667">
                  <c:v>0.46319444444444297</c:v>
                </c:pt>
                <c:pt idx="668">
                  <c:v>0.46388888888888813</c:v>
                </c:pt>
                <c:pt idx="669">
                  <c:v>0.46458333333333185</c:v>
                </c:pt>
                <c:pt idx="670">
                  <c:v>0.46527777777777668</c:v>
                </c:pt>
                <c:pt idx="671">
                  <c:v>0.46597222222222112</c:v>
                </c:pt>
                <c:pt idx="672">
                  <c:v>0.46666666666666556</c:v>
                </c:pt>
                <c:pt idx="673">
                  <c:v>0.46736111111110962</c:v>
                </c:pt>
                <c:pt idx="674">
                  <c:v>0.46805555555555406</c:v>
                </c:pt>
                <c:pt idx="675">
                  <c:v>0.46874999999999883</c:v>
                </c:pt>
                <c:pt idx="676">
                  <c:v>0.46944444444444328</c:v>
                </c:pt>
                <c:pt idx="677">
                  <c:v>0.47013888888888772</c:v>
                </c:pt>
                <c:pt idx="678">
                  <c:v>0.47083333333333183</c:v>
                </c:pt>
                <c:pt idx="679">
                  <c:v>0.47152777777777688</c:v>
                </c:pt>
                <c:pt idx="680">
                  <c:v>0.47222222222222082</c:v>
                </c:pt>
                <c:pt idx="681">
                  <c:v>0.47291666666666576</c:v>
                </c:pt>
                <c:pt idx="682">
                  <c:v>0.4736111111111096</c:v>
                </c:pt>
                <c:pt idx="683">
                  <c:v>0.47430555555555431</c:v>
                </c:pt>
                <c:pt idx="684">
                  <c:v>0.47499999999999898</c:v>
                </c:pt>
                <c:pt idx="685">
                  <c:v>0.47569444444444292</c:v>
                </c:pt>
                <c:pt idx="686">
                  <c:v>0.47638888888888808</c:v>
                </c:pt>
                <c:pt idx="687">
                  <c:v>0.4770833333333318</c:v>
                </c:pt>
                <c:pt idx="688">
                  <c:v>0.47777777777777664</c:v>
                </c:pt>
                <c:pt idx="689">
                  <c:v>0.47847222222222108</c:v>
                </c:pt>
                <c:pt idx="690">
                  <c:v>0.47916666666666557</c:v>
                </c:pt>
                <c:pt idx="691">
                  <c:v>0.47986111111110957</c:v>
                </c:pt>
                <c:pt idx="692">
                  <c:v>0.48055555555555401</c:v>
                </c:pt>
                <c:pt idx="693">
                  <c:v>0.48124999999999885</c:v>
                </c:pt>
                <c:pt idx="694">
                  <c:v>0.48194444444444323</c:v>
                </c:pt>
                <c:pt idx="695">
                  <c:v>0.48263888888888767</c:v>
                </c:pt>
                <c:pt idx="696">
                  <c:v>0.48333333333333178</c:v>
                </c:pt>
                <c:pt idx="697">
                  <c:v>0.48402777777777689</c:v>
                </c:pt>
                <c:pt idx="698">
                  <c:v>0.484722222222221</c:v>
                </c:pt>
                <c:pt idx="699">
                  <c:v>0.48541666666666577</c:v>
                </c:pt>
                <c:pt idx="700">
                  <c:v>0.48611111111110955</c:v>
                </c:pt>
                <c:pt idx="701">
                  <c:v>0.48680555555555433</c:v>
                </c:pt>
                <c:pt idx="702">
                  <c:v>0.48749999999999905</c:v>
                </c:pt>
                <c:pt idx="703">
                  <c:v>0.48819444444444288</c:v>
                </c:pt>
                <c:pt idx="704">
                  <c:v>0.48888888888888826</c:v>
                </c:pt>
                <c:pt idx="705">
                  <c:v>0.48958333333333182</c:v>
                </c:pt>
                <c:pt idx="706">
                  <c:v>0.49027777777777665</c:v>
                </c:pt>
                <c:pt idx="707">
                  <c:v>0.49097222222222114</c:v>
                </c:pt>
                <c:pt idx="708">
                  <c:v>0.49166666666666553</c:v>
                </c:pt>
                <c:pt idx="709">
                  <c:v>0.49236111111110958</c:v>
                </c:pt>
                <c:pt idx="710">
                  <c:v>0.49305555555555397</c:v>
                </c:pt>
                <c:pt idx="711">
                  <c:v>0.49374999999999886</c:v>
                </c:pt>
                <c:pt idx="712">
                  <c:v>0.49444444444444324</c:v>
                </c:pt>
                <c:pt idx="713">
                  <c:v>0.49513888888888763</c:v>
                </c:pt>
                <c:pt idx="714">
                  <c:v>0.49583333333333185</c:v>
                </c:pt>
                <c:pt idx="715">
                  <c:v>0.49652777777777696</c:v>
                </c:pt>
                <c:pt idx="716">
                  <c:v>0.49722222222222101</c:v>
                </c:pt>
                <c:pt idx="717">
                  <c:v>0.49791666666666579</c:v>
                </c:pt>
                <c:pt idx="718">
                  <c:v>0.49861111111110951</c:v>
                </c:pt>
                <c:pt idx="719">
                  <c:v>0.49930555555555434</c:v>
                </c:pt>
                <c:pt idx="720">
                  <c:v>0.49999999999999906</c:v>
                </c:pt>
                <c:pt idx="721">
                  <c:v>0.50069444444444355</c:v>
                </c:pt>
                <c:pt idx="722">
                  <c:v>0.50138888888888733</c:v>
                </c:pt>
                <c:pt idx="723">
                  <c:v>0.50208333333333177</c:v>
                </c:pt>
                <c:pt idx="724">
                  <c:v>0.50277777777777621</c:v>
                </c:pt>
                <c:pt idx="725">
                  <c:v>0.50347222222221999</c:v>
                </c:pt>
                <c:pt idx="726">
                  <c:v>0.50416666666666432</c:v>
                </c:pt>
                <c:pt idx="727">
                  <c:v>0.50486111111110954</c:v>
                </c:pt>
                <c:pt idx="728">
                  <c:v>0.50555555555555398</c:v>
                </c:pt>
                <c:pt idx="729">
                  <c:v>0.50624999999999842</c:v>
                </c:pt>
                <c:pt idx="730">
                  <c:v>0.50694444444444353</c:v>
                </c:pt>
                <c:pt idx="731">
                  <c:v>0.50763888888888764</c:v>
                </c:pt>
                <c:pt idx="732">
                  <c:v>0.50833333333333153</c:v>
                </c:pt>
                <c:pt idx="733">
                  <c:v>0.50902777777777619</c:v>
                </c:pt>
                <c:pt idx="734">
                  <c:v>0.50972222222222052</c:v>
                </c:pt>
                <c:pt idx="735">
                  <c:v>0.51041666666666419</c:v>
                </c:pt>
                <c:pt idx="736">
                  <c:v>0.51111111111110952</c:v>
                </c:pt>
                <c:pt idx="737">
                  <c:v>0.51180555555555463</c:v>
                </c:pt>
                <c:pt idx="738">
                  <c:v>0.5124999999999984</c:v>
                </c:pt>
                <c:pt idx="739">
                  <c:v>0.51319444444444284</c:v>
                </c:pt>
                <c:pt idx="740">
                  <c:v>0.51388888888888762</c:v>
                </c:pt>
                <c:pt idx="741">
                  <c:v>0.51458333333333151</c:v>
                </c:pt>
                <c:pt idx="742">
                  <c:v>0.51527777777777617</c:v>
                </c:pt>
                <c:pt idx="743">
                  <c:v>0.5159722222222205</c:v>
                </c:pt>
                <c:pt idx="744">
                  <c:v>0.5166666666666645</c:v>
                </c:pt>
                <c:pt idx="745">
                  <c:v>0.5173611111111095</c:v>
                </c:pt>
                <c:pt idx="746">
                  <c:v>0.51805555555555394</c:v>
                </c:pt>
                <c:pt idx="747">
                  <c:v>0.5187499999999986</c:v>
                </c:pt>
                <c:pt idx="748">
                  <c:v>0.51944444444444282</c:v>
                </c:pt>
                <c:pt idx="749">
                  <c:v>0.5201388888888876</c:v>
                </c:pt>
                <c:pt idx="750">
                  <c:v>0.52083333333333171</c:v>
                </c:pt>
                <c:pt idx="751">
                  <c:v>0.52152777777777559</c:v>
                </c:pt>
                <c:pt idx="752">
                  <c:v>0.52222222222222059</c:v>
                </c:pt>
                <c:pt idx="753">
                  <c:v>0.52291666666666459</c:v>
                </c:pt>
                <c:pt idx="754">
                  <c:v>0.52361111111110969</c:v>
                </c:pt>
                <c:pt idx="755">
                  <c:v>0.52430555555555391</c:v>
                </c:pt>
                <c:pt idx="756">
                  <c:v>0.52499999999999869</c:v>
                </c:pt>
                <c:pt idx="757">
                  <c:v>0.52569444444444346</c:v>
                </c:pt>
                <c:pt idx="758">
                  <c:v>0.52638888888888724</c:v>
                </c:pt>
                <c:pt idx="759">
                  <c:v>0.52708333333333168</c:v>
                </c:pt>
                <c:pt idx="760">
                  <c:v>0.52777777777777612</c:v>
                </c:pt>
                <c:pt idx="761">
                  <c:v>0.52847222222222057</c:v>
                </c:pt>
                <c:pt idx="762">
                  <c:v>0.52916666666666456</c:v>
                </c:pt>
                <c:pt idx="763">
                  <c:v>0.52986111111110945</c:v>
                </c:pt>
                <c:pt idx="764">
                  <c:v>0.53055555555555389</c:v>
                </c:pt>
                <c:pt idx="765">
                  <c:v>0.53124999999999833</c:v>
                </c:pt>
                <c:pt idx="766">
                  <c:v>0.53194444444444344</c:v>
                </c:pt>
                <c:pt idx="767">
                  <c:v>0.53263888888888788</c:v>
                </c:pt>
                <c:pt idx="768">
                  <c:v>0.53333333333333166</c:v>
                </c:pt>
                <c:pt idx="769">
                  <c:v>0.5340277777777761</c:v>
                </c:pt>
                <c:pt idx="770">
                  <c:v>0.53472222222222054</c:v>
                </c:pt>
                <c:pt idx="771">
                  <c:v>0.53541666666666421</c:v>
                </c:pt>
                <c:pt idx="772">
                  <c:v>0.53611111111110943</c:v>
                </c:pt>
                <c:pt idx="773">
                  <c:v>0.53680555555555454</c:v>
                </c:pt>
                <c:pt idx="774">
                  <c:v>0.53749999999999831</c:v>
                </c:pt>
                <c:pt idx="775">
                  <c:v>0.53819444444444275</c:v>
                </c:pt>
                <c:pt idx="776">
                  <c:v>0.53888888888888764</c:v>
                </c:pt>
                <c:pt idx="777">
                  <c:v>0.53958333333333153</c:v>
                </c:pt>
                <c:pt idx="778">
                  <c:v>0.54027777777777608</c:v>
                </c:pt>
                <c:pt idx="779">
                  <c:v>0.54097222222222052</c:v>
                </c:pt>
                <c:pt idx="780">
                  <c:v>0.54166666666666496</c:v>
                </c:pt>
                <c:pt idx="781">
                  <c:v>0.54236111111110941</c:v>
                </c:pt>
                <c:pt idx="782">
                  <c:v>0.54305555555555385</c:v>
                </c:pt>
                <c:pt idx="783">
                  <c:v>0.54374999999999862</c:v>
                </c:pt>
                <c:pt idx="784">
                  <c:v>0.54444444444444273</c:v>
                </c:pt>
                <c:pt idx="785">
                  <c:v>0.54513888888888762</c:v>
                </c:pt>
                <c:pt idx="786">
                  <c:v>0.54583333333333162</c:v>
                </c:pt>
                <c:pt idx="787">
                  <c:v>0.54652777777777606</c:v>
                </c:pt>
                <c:pt idx="788">
                  <c:v>0.5472222222222205</c:v>
                </c:pt>
                <c:pt idx="789">
                  <c:v>0.5479166666666645</c:v>
                </c:pt>
                <c:pt idx="790">
                  <c:v>0.54861111111110961</c:v>
                </c:pt>
                <c:pt idx="791">
                  <c:v>0.54930555555555383</c:v>
                </c:pt>
                <c:pt idx="792">
                  <c:v>0.5499999999999986</c:v>
                </c:pt>
                <c:pt idx="793">
                  <c:v>0.55069444444444349</c:v>
                </c:pt>
                <c:pt idx="794">
                  <c:v>0.55138888888888715</c:v>
                </c:pt>
                <c:pt idx="795">
                  <c:v>0.55208333333333171</c:v>
                </c:pt>
                <c:pt idx="796">
                  <c:v>0.55277777777777604</c:v>
                </c:pt>
                <c:pt idx="797">
                  <c:v>0.55347222222222048</c:v>
                </c:pt>
                <c:pt idx="798">
                  <c:v>0.55416666666666459</c:v>
                </c:pt>
                <c:pt idx="799">
                  <c:v>0.55486111111110969</c:v>
                </c:pt>
                <c:pt idx="800">
                  <c:v>0.5555555555555538</c:v>
                </c:pt>
                <c:pt idx="801">
                  <c:v>0.55624999999999825</c:v>
                </c:pt>
                <c:pt idx="802">
                  <c:v>0.55694444444444335</c:v>
                </c:pt>
                <c:pt idx="803">
                  <c:v>0.55763888888888791</c:v>
                </c:pt>
                <c:pt idx="804">
                  <c:v>0.55833333333333168</c:v>
                </c:pt>
                <c:pt idx="805">
                  <c:v>0.55902777777777601</c:v>
                </c:pt>
                <c:pt idx="806">
                  <c:v>0.55972222222222068</c:v>
                </c:pt>
                <c:pt idx="807">
                  <c:v>0.56041666666666456</c:v>
                </c:pt>
                <c:pt idx="808">
                  <c:v>0.56111111111110934</c:v>
                </c:pt>
                <c:pt idx="809">
                  <c:v>0.56180555555555445</c:v>
                </c:pt>
                <c:pt idx="810">
                  <c:v>0.56249999999999822</c:v>
                </c:pt>
                <c:pt idx="811">
                  <c:v>0.56319444444444333</c:v>
                </c:pt>
                <c:pt idx="812">
                  <c:v>0.56388888888888777</c:v>
                </c:pt>
                <c:pt idx="813">
                  <c:v>0.56458333333333155</c:v>
                </c:pt>
                <c:pt idx="814">
                  <c:v>0.56527777777777599</c:v>
                </c:pt>
                <c:pt idx="815">
                  <c:v>0.56597222222222043</c:v>
                </c:pt>
                <c:pt idx="816">
                  <c:v>0.56666666666666488</c:v>
                </c:pt>
                <c:pt idx="817">
                  <c:v>0.56736111111110932</c:v>
                </c:pt>
                <c:pt idx="818">
                  <c:v>0.56805555555555443</c:v>
                </c:pt>
                <c:pt idx="819">
                  <c:v>0.56874999999999865</c:v>
                </c:pt>
                <c:pt idx="820">
                  <c:v>0.56944444444444264</c:v>
                </c:pt>
                <c:pt idx="821">
                  <c:v>0.57013888888888764</c:v>
                </c:pt>
                <c:pt idx="822">
                  <c:v>0.57083333333333164</c:v>
                </c:pt>
                <c:pt idx="823">
                  <c:v>0.57152777777777597</c:v>
                </c:pt>
                <c:pt idx="824">
                  <c:v>0.57222222222222041</c:v>
                </c:pt>
                <c:pt idx="825">
                  <c:v>0.57291666666666452</c:v>
                </c:pt>
                <c:pt idx="826">
                  <c:v>0.57361111111110963</c:v>
                </c:pt>
                <c:pt idx="827">
                  <c:v>0.57430555555555374</c:v>
                </c:pt>
                <c:pt idx="828">
                  <c:v>0.57499999999999862</c:v>
                </c:pt>
                <c:pt idx="829">
                  <c:v>0.57569444444444351</c:v>
                </c:pt>
                <c:pt idx="830">
                  <c:v>0.57638888888888762</c:v>
                </c:pt>
                <c:pt idx="831">
                  <c:v>0.57708333333333162</c:v>
                </c:pt>
                <c:pt idx="832">
                  <c:v>0.57777777777777595</c:v>
                </c:pt>
                <c:pt idx="833">
                  <c:v>0.57847222222222039</c:v>
                </c:pt>
                <c:pt idx="834">
                  <c:v>0.5791666666666645</c:v>
                </c:pt>
                <c:pt idx="835">
                  <c:v>0.57986111111110961</c:v>
                </c:pt>
                <c:pt idx="836">
                  <c:v>0.58055555555555349</c:v>
                </c:pt>
                <c:pt idx="837">
                  <c:v>0.58124999999999816</c:v>
                </c:pt>
                <c:pt idx="838">
                  <c:v>0.5819444444444426</c:v>
                </c:pt>
                <c:pt idx="839">
                  <c:v>0.58263888888888704</c:v>
                </c:pt>
                <c:pt idx="840">
                  <c:v>0.58333333333333148</c:v>
                </c:pt>
                <c:pt idx="841">
                  <c:v>0.58402777777777559</c:v>
                </c:pt>
                <c:pt idx="842">
                  <c:v>0.58472222222222037</c:v>
                </c:pt>
                <c:pt idx="843">
                  <c:v>0.58541666666666381</c:v>
                </c:pt>
                <c:pt idx="844">
                  <c:v>0.58611111111110858</c:v>
                </c:pt>
                <c:pt idx="845">
                  <c:v>0.58680555555555369</c:v>
                </c:pt>
                <c:pt idx="846">
                  <c:v>0.58749999999999758</c:v>
                </c:pt>
                <c:pt idx="847">
                  <c:v>0.58819444444444269</c:v>
                </c:pt>
                <c:pt idx="848">
                  <c:v>0.58888888888888702</c:v>
                </c:pt>
                <c:pt idx="849">
                  <c:v>0.58958333333333146</c:v>
                </c:pt>
                <c:pt idx="850">
                  <c:v>0.59027777777777557</c:v>
                </c:pt>
                <c:pt idx="851">
                  <c:v>0.59097222222221968</c:v>
                </c:pt>
                <c:pt idx="852">
                  <c:v>0.59166666666666456</c:v>
                </c:pt>
                <c:pt idx="853">
                  <c:v>0.59236111111110856</c:v>
                </c:pt>
                <c:pt idx="854">
                  <c:v>0.59305555555555367</c:v>
                </c:pt>
                <c:pt idx="855">
                  <c:v>0.59374999999999811</c:v>
                </c:pt>
                <c:pt idx="856">
                  <c:v>0.59444444444444255</c:v>
                </c:pt>
                <c:pt idx="857">
                  <c:v>0.595138888888887</c:v>
                </c:pt>
                <c:pt idx="858">
                  <c:v>0.59583333333333144</c:v>
                </c:pt>
                <c:pt idx="859">
                  <c:v>0.59652777777777521</c:v>
                </c:pt>
                <c:pt idx="860">
                  <c:v>0.59722222222221966</c:v>
                </c:pt>
                <c:pt idx="861">
                  <c:v>0.59791666666666399</c:v>
                </c:pt>
                <c:pt idx="862">
                  <c:v>0.59861111111110921</c:v>
                </c:pt>
                <c:pt idx="863">
                  <c:v>0.59930555555555354</c:v>
                </c:pt>
                <c:pt idx="864">
                  <c:v>0.59999999999999809</c:v>
                </c:pt>
                <c:pt idx="865">
                  <c:v>0.60069444444444375</c:v>
                </c:pt>
                <c:pt idx="866">
                  <c:v>0.60138888888888764</c:v>
                </c:pt>
                <c:pt idx="867">
                  <c:v>0.60208333333333164</c:v>
                </c:pt>
                <c:pt idx="868">
                  <c:v>0.60277777777777652</c:v>
                </c:pt>
                <c:pt idx="869">
                  <c:v>0.6034722222222203</c:v>
                </c:pt>
                <c:pt idx="870">
                  <c:v>0.60416666666666452</c:v>
                </c:pt>
                <c:pt idx="871">
                  <c:v>0.60486111111110963</c:v>
                </c:pt>
                <c:pt idx="872">
                  <c:v>0.60555555555555363</c:v>
                </c:pt>
                <c:pt idx="873">
                  <c:v>0.60624999999999862</c:v>
                </c:pt>
                <c:pt idx="874">
                  <c:v>0.60694444444444351</c:v>
                </c:pt>
                <c:pt idx="875">
                  <c:v>0.60763888888888795</c:v>
                </c:pt>
                <c:pt idx="876">
                  <c:v>0.60833333333333162</c:v>
                </c:pt>
                <c:pt idx="877">
                  <c:v>0.60902777777777584</c:v>
                </c:pt>
                <c:pt idx="878">
                  <c:v>0.60972222222222061</c:v>
                </c:pt>
                <c:pt idx="879">
                  <c:v>0.6104166666666645</c:v>
                </c:pt>
                <c:pt idx="880">
                  <c:v>0.61111111111110961</c:v>
                </c:pt>
                <c:pt idx="881">
                  <c:v>0.61180555555555438</c:v>
                </c:pt>
                <c:pt idx="882">
                  <c:v>0.61249999999999805</c:v>
                </c:pt>
                <c:pt idx="883">
                  <c:v>0.61319444444444327</c:v>
                </c:pt>
                <c:pt idx="884">
                  <c:v>0.61388888888888782</c:v>
                </c:pt>
                <c:pt idx="885">
                  <c:v>0.61458333333333171</c:v>
                </c:pt>
                <c:pt idx="886">
                  <c:v>0.61527777777777581</c:v>
                </c:pt>
                <c:pt idx="887">
                  <c:v>0.6159722222222207</c:v>
                </c:pt>
                <c:pt idx="888">
                  <c:v>0.6166666666666647</c:v>
                </c:pt>
                <c:pt idx="889">
                  <c:v>0.61736111111110914</c:v>
                </c:pt>
                <c:pt idx="890">
                  <c:v>0.61805555555555436</c:v>
                </c:pt>
                <c:pt idx="891">
                  <c:v>0.61874999999999891</c:v>
                </c:pt>
                <c:pt idx="892">
                  <c:v>0.61944444444444324</c:v>
                </c:pt>
                <c:pt idx="893">
                  <c:v>0.62013888888888768</c:v>
                </c:pt>
                <c:pt idx="894">
                  <c:v>0.62083333333333213</c:v>
                </c:pt>
                <c:pt idx="895">
                  <c:v>0.62152777777777579</c:v>
                </c:pt>
                <c:pt idx="896">
                  <c:v>0.62222222222222023</c:v>
                </c:pt>
                <c:pt idx="897">
                  <c:v>0.62291666666666468</c:v>
                </c:pt>
                <c:pt idx="898">
                  <c:v>0.62361111111110989</c:v>
                </c:pt>
                <c:pt idx="899">
                  <c:v>0.62430555555555434</c:v>
                </c:pt>
                <c:pt idx="900">
                  <c:v>0.62499999999999878</c:v>
                </c:pt>
                <c:pt idx="901">
                  <c:v>0.62569444444444378</c:v>
                </c:pt>
                <c:pt idx="902">
                  <c:v>0.62638888888888755</c:v>
                </c:pt>
                <c:pt idx="903">
                  <c:v>0.62708333333333199</c:v>
                </c:pt>
                <c:pt idx="904">
                  <c:v>0.62777777777777644</c:v>
                </c:pt>
                <c:pt idx="905">
                  <c:v>0.62847222222222021</c:v>
                </c:pt>
                <c:pt idx="906">
                  <c:v>0.62916666666666454</c:v>
                </c:pt>
                <c:pt idx="907">
                  <c:v>0.62986111111110965</c:v>
                </c:pt>
                <c:pt idx="908">
                  <c:v>0.63055555555555365</c:v>
                </c:pt>
                <c:pt idx="909">
                  <c:v>0.63124999999999865</c:v>
                </c:pt>
                <c:pt idx="910">
                  <c:v>0.63194444444444353</c:v>
                </c:pt>
                <c:pt idx="911">
                  <c:v>0.63263888888888808</c:v>
                </c:pt>
                <c:pt idx="912">
                  <c:v>0.63333333333333164</c:v>
                </c:pt>
                <c:pt idx="913">
                  <c:v>0.63402777777777575</c:v>
                </c:pt>
                <c:pt idx="914">
                  <c:v>0.63472222222222063</c:v>
                </c:pt>
                <c:pt idx="915">
                  <c:v>0.63541666666666452</c:v>
                </c:pt>
                <c:pt idx="916">
                  <c:v>0.63611111111110963</c:v>
                </c:pt>
                <c:pt idx="917">
                  <c:v>0.63680555555555463</c:v>
                </c:pt>
                <c:pt idx="918">
                  <c:v>0.63749999999999862</c:v>
                </c:pt>
                <c:pt idx="919">
                  <c:v>0.63819444444444329</c:v>
                </c:pt>
                <c:pt idx="920">
                  <c:v>0.63888888888888784</c:v>
                </c:pt>
                <c:pt idx="921">
                  <c:v>0.63958333333333162</c:v>
                </c:pt>
                <c:pt idx="922">
                  <c:v>0.64027777777777573</c:v>
                </c:pt>
                <c:pt idx="923">
                  <c:v>0.64097222222222061</c:v>
                </c:pt>
                <c:pt idx="924">
                  <c:v>0.64166666666666461</c:v>
                </c:pt>
                <c:pt idx="925">
                  <c:v>0.64236111111110905</c:v>
                </c:pt>
                <c:pt idx="926">
                  <c:v>0.64305555555555438</c:v>
                </c:pt>
                <c:pt idx="927">
                  <c:v>0.64374999999999882</c:v>
                </c:pt>
                <c:pt idx="928">
                  <c:v>0.64444444444444315</c:v>
                </c:pt>
                <c:pt idx="929">
                  <c:v>0.64513888888888771</c:v>
                </c:pt>
                <c:pt idx="930">
                  <c:v>0.64583333333333215</c:v>
                </c:pt>
                <c:pt idx="931">
                  <c:v>0.6465277777777757</c:v>
                </c:pt>
                <c:pt idx="932">
                  <c:v>0.64722222222222014</c:v>
                </c:pt>
                <c:pt idx="933">
                  <c:v>0.6479166666666647</c:v>
                </c:pt>
                <c:pt idx="934">
                  <c:v>0.64861111111110992</c:v>
                </c:pt>
                <c:pt idx="935">
                  <c:v>0.64930555555555425</c:v>
                </c:pt>
                <c:pt idx="936">
                  <c:v>0.6499999999999988</c:v>
                </c:pt>
                <c:pt idx="937">
                  <c:v>0.65069444444444391</c:v>
                </c:pt>
                <c:pt idx="938">
                  <c:v>0.65138888888888746</c:v>
                </c:pt>
                <c:pt idx="939">
                  <c:v>0.65208333333333202</c:v>
                </c:pt>
                <c:pt idx="940">
                  <c:v>0.65277777777777635</c:v>
                </c:pt>
                <c:pt idx="941">
                  <c:v>0.65347222222222012</c:v>
                </c:pt>
                <c:pt idx="942">
                  <c:v>0.65416666666666468</c:v>
                </c:pt>
                <c:pt idx="943">
                  <c:v>0.65486111111110978</c:v>
                </c:pt>
                <c:pt idx="944">
                  <c:v>0.65555555555555423</c:v>
                </c:pt>
                <c:pt idx="945">
                  <c:v>0.65624999999999856</c:v>
                </c:pt>
                <c:pt idx="946">
                  <c:v>0.65694444444444366</c:v>
                </c:pt>
                <c:pt idx="947">
                  <c:v>0.65763888888888811</c:v>
                </c:pt>
                <c:pt idx="948">
                  <c:v>0.65833333333333188</c:v>
                </c:pt>
                <c:pt idx="949">
                  <c:v>0.65902777777777632</c:v>
                </c:pt>
                <c:pt idx="950">
                  <c:v>0.65972222222222077</c:v>
                </c:pt>
                <c:pt idx="951">
                  <c:v>0.66041666666666454</c:v>
                </c:pt>
                <c:pt idx="952">
                  <c:v>0.66111111111110965</c:v>
                </c:pt>
                <c:pt idx="953">
                  <c:v>0.66180555555555465</c:v>
                </c:pt>
                <c:pt idx="954">
                  <c:v>0.66249999999999853</c:v>
                </c:pt>
                <c:pt idx="955">
                  <c:v>0.66319444444444353</c:v>
                </c:pt>
                <c:pt idx="956">
                  <c:v>0.66388888888888786</c:v>
                </c:pt>
                <c:pt idx="957">
                  <c:v>0.66458333333333164</c:v>
                </c:pt>
                <c:pt idx="958">
                  <c:v>0.66527777777777564</c:v>
                </c:pt>
                <c:pt idx="959">
                  <c:v>0.66597222222222063</c:v>
                </c:pt>
                <c:pt idx="960">
                  <c:v>0.66666666666666463</c:v>
                </c:pt>
                <c:pt idx="961">
                  <c:v>0.66736111111110963</c:v>
                </c:pt>
                <c:pt idx="962">
                  <c:v>0.6680555555555544</c:v>
                </c:pt>
                <c:pt idx="963">
                  <c:v>0.66874999999999885</c:v>
                </c:pt>
                <c:pt idx="964">
                  <c:v>0.66944444444444329</c:v>
                </c:pt>
                <c:pt idx="965">
                  <c:v>0.67013888888888773</c:v>
                </c:pt>
                <c:pt idx="966">
                  <c:v>0.67083333333333206</c:v>
                </c:pt>
                <c:pt idx="967">
                  <c:v>0.67152777777777561</c:v>
                </c:pt>
                <c:pt idx="968">
                  <c:v>0.67222222222222061</c:v>
                </c:pt>
                <c:pt idx="969">
                  <c:v>0.67291666666666461</c:v>
                </c:pt>
                <c:pt idx="970">
                  <c:v>0.67361111111110983</c:v>
                </c:pt>
                <c:pt idx="971">
                  <c:v>0.67430555555555416</c:v>
                </c:pt>
                <c:pt idx="972">
                  <c:v>0.67499999999999871</c:v>
                </c:pt>
                <c:pt idx="973">
                  <c:v>0.67569444444444382</c:v>
                </c:pt>
                <c:pt idx="974">
                  <c:v>0.67638888888888749</c:v>
                </c:pt>
                <c:pt idx="975">
                  <c:v>0.67708333333333204</c:v>
                </c:pt>
                <c:pt idx="976">
                  <c:v>0.67777777777777648</c:v>
                </c:pt>
                <c:pt idx="977">
                  <c:v>0.67847222222222003</c:v>
                </c:pt>
                <c:pt idx="978">
                  <c:v>0.6791666666666647</c:v>
                </c:pt>
                <c:pt idx="979">
                  <c:v>0.67986111111110981</c:v>
                </c:pt>
                <c:pt idx="980">
                  <c:v>0.68055555555555369</c:v>
                </c:pt>
                <c:pt idx="981">
                  <c:v>0.6812499999999978</c:v>
                </c:pt>
                <c:pt idx="982">
                  <c:v>0.68194444444444302</c:v>
                </c:pt>
                <c:pt idx="983">
                  <c:v>0.68263888888888735</c:v>
                </c:pt>
                <c:pt idx="984">
                  <c:v>0.68333333333333113</c:v>
                </c:pt>
                <c:pt idx="985">
                  <c:v>0.68402777777777568</c:v>
                </c:pt>
                <c:pt idx="986">
                  <c:v>0.68472222222222001</c:v>
                </c:pt>
                <c:pt idx="987">
                  <c:v>0.68541666666666379</c:v>
                </c:pt>
                <c:pt idx="988">
                  <c:v>0.6861111111111089</c:v>
                </c:pt>
                <c:pt idx="989">
                  <c:v>0.68680555555555411</c:v>
                </c:pt>
                <c:pt idx="990">
                  <c:v>0.68749999999999778</c:v>
                </c:pt>
                <c:pt idx="991">
                  <c:v>0.68819444444444289</c:v>
                </c:pt>
                <c:pt idx="992">
                  <c:v>0.68888888888888733</c:v>
                </c:pt>
                <c:pt idx="993">
                  <c:v>0.68958333333333111</c:v>
                </c:pt>
                <c:pt idx="994">
                  <c:v>0.69027777777777555</c:v>
                </c:pt>
                <c:pt idx="995">
                  <c:v>0.69097222222221999</c:v>
                </c:pt>
                <c:pt idx="996">
                  <c:v>0.69166666666666443</c:v>
                </c:pt>
                <c:pt idx="997">
                  <c:v>0.69236111111110887</c:v>
                </c:pt>
                <c:pt idx="998">
                  <c:v>0.69305555555555365</c:v>
                </c:pt>
                <c:pt idx="999">
                  <c:v>0.69374999999999842</c:v>
                </c:pt>
                <c:pt idx="1000">
                  <c:v>0.69444444444444264</c:v>
                </c:pt>
                <c:pt idx="1001">
                  <c:v>0.69513888888888664</c:v>
                </c:pt>
                <c:pt idx="1002">
                  <c:v>0.69583333333333164</c:v>
                </c:pt>
                <c:pt idx="1003">
                  <c:v>0.69652777777777553</c:v>
                </c:pt>
                <c:pt idx="1004">
                  <c:v>0.69722222222221997</c:v>
                </c:pt>
                <c:pt idx="1005">
                  <c:v>0.69791666666666441</c:v>
                </c:pt>
                <c:pt idx="1006">
                  <c:v>0.69861111111110885</c:v>
                </c:pt>
                <c:pt idx="1007">
                  <c:v>0.69930555555555363</c:v>
                </c:pt>
                <c:pt idx="1008">
                  <c:v>0.69999999999999774</c:v>
                </c:pt>
                <c:pt idx="1009">
                  <c:v>0.70069444444444307</c:v>
                </c:pt>
                <c:pt idx="1010">
                  <c:v>0.70138888888888662</c:v>
                </c:pt>
                <c:pt idx="1011">
                  <c:v>0.70208333333333162</c:v>
                </c:pt>
                <c:pt idx="1012">
                  <c:v>0.70277777777777561</c:v>
                </c:pt>
                <c:pt idx="1013">
                  <c:v>0.7034722222222195</c:v>
                </c:pt>
                <c:pt idx="1014">
                  <c:v>0.70416666666666439</c:v>
                </c:pt>
                <c:pt idx="1015">
                  <c:v>0.70486111111110883</c:v>
                </c:pt>
                <c:pt idx="1016">
                  <c:v>0.7055555555555536</c:v>
                </c:pt>
                <c:pt idx="1017">
                  <c:v>0.70624999999999771</c:v>
                </c:pt>
                <c:pt idx="1018">
                  <c:v>0.70694444444444304</c:v>
                </c:pt>
                <c:pt idx="1019">
                  <c:v>0.70763888888888726</c:v>
                </c:pt>
                <c:pt idx="1020">
                  <c:v>0.70833333333333104</c:v>
                </c:pt>
                <c:pt idx="1021">
                  <c:v>0.7090277777777757</c:v>
                </c:pt>
                <c:pt idx="1022">
                  <c:v>0.70972222222221992</c:v>
                </c:pt>
                <c:pt idx="1023">
                  <c:v>0.71041666666666436</c:v>
                </c:pt>
                <c:pt idx="1024">
                  <c:v>0.71111111111110881</c:v>
                </c:pt>
                <c:pt idx="1025">
                  <c:v>0.71180555555555414</c:v>
                </c:pt>
                <c:pt idx="1026">
                  <c:v>0.71249999999999769</c:v>
                </c:pt>
                <c:pt idx="1027">
                  <c:v>0.71319444444444291</c:v>
                </c:pt>
                <c:pt idx="1028">
                  <c:v>0.71388888888888735</c:v>
                </c:pt>
                <c:pt idx="1029">
                  <c:v>0.71458333333333102</c:v>
                </c:pt>
                <c:pt idx="1030">
                  <c:v>0.71527777777777568</c:v>
                </c:pt>
                <c:pt idx="1031">
                  <c:v>0.7159722222222199</c:v>
                </c:pt>
                <c:pt idx="1032">
                  <c:v>0.71666666666666434</c:v>
                </c:pt>
                <c:pt idx="1033">
                  <c:v>0.71736111111110878</c:v>
                </c:pt>
                <c:pt idx="1034">
                  <c:v>0.718055555555554</c:v>
                </c:pt>
                <c:pt idx="1035">
                  <c:v>0.71874999999999833</c:v>
                </c:pt>
                <c:pt idx="1036">
                  <c:v>0.71944444444444278</c:v>
                </c:pt>
                <c:pt idx="1037">
                  <c:v>0.72013888888888722</c:v>
                </c:pt>
                <c:pt idx="1038">
                  <c:v>0.72083333333333166</c:v>
                </c:pt>
                <c:pt idx="1039">
                  <c:v>0.72152777777777544</c:v>
                </c:pt>
                <c:pt idx="1040">
                  <c:v>0.72222222222221988</c:v>
                </c:pt>
                <c:pt idx="1041">
                  <c:v>0.72291666666666432</c:v>
                </c:pt>
                <c:pt idx="1042">
                  <c:v>0.72361111111110943</c:v>
                </c:pt>
                <c:pt idx="1043">
                  <c:v>0.72430555555555365</c:v>
                </c:pt>
                <c:pt idx="1044">
                  <c:v>0.72499999999999765</c:v>
                </c:pt>
                <c:pt idx="1045">
                  <c:v>0.72569444444444331</c:v>
                </c:pt>
                <c:pt idx="1046">
                  <c:v>0.72638888888888664</c:v>
                </c:pt>
                <c:pt idx="1047">
                  <c:v>0.72708333333333164</c:v>
                </c:pt>
                <c:pt idx="1048">
                  <c:v>0.72777777777777564</c:v>
                </c:pt>
                <c:pt idx="1049">
                  <c:v>0.72847222222221986</c:v>
                </c:pt>
                <c:pt idx="1050">
                  <c:v>0.7291666666666643</c:v>
                </c:pt>
                <c:pt idx="1051">
                  <c:v>0.72986111111110874</c:v>
                </c:pt>
                <c:pt idx="1052">
                  <c:v>0.73055555555555363</c:v>
                </c:pt>
                <c:pt idx="1053">
                  <c:v>0.73124999999999762</c:v>
                </c:pt>
                <c:pt idx="1054">
                  <c:v>0.73194444444444307</c:v>
                </c:pt>
                <c:pt idx="1055">
                  <c:v>0.73263888888888751</c:v>
                </c:pt>
                <c:pt idx="1056">
                  <c:v>0.73333333333333095</c:v>
                </c:pt>
                <c:pt idx="1057">
                  <c:v>0.73402777777777561</c:v>
                </c:pt>
                <c:pt idx="1058">
                  <c:v>0.73472222222221983</c:v>
                </c:pt>
                <c:pt idx="1059">
                  <c:v>0.73541666666666428</c:v>
                </c:pt>
                <c:pt idx="1060">
                  <c:v>0.73611111111110872</c:v>
                </c:pt>
                <c:pt idx="1061">
                  <c:v>0.73680555555555405</c:v>
                </c:pt>
                <c:pt idx="1062">
                  <c:v>0.7374999999999976</c:v>
                </c:pt>
                <c:pt idx="1063">
                  <c:v>0.73819444444444293</c:v>
                </c:pt>
                <c:pt idx="1064">
                  <c:v>0.73888888888888726</c:v>
                </c:pt>
                <c:pt idx="1065">
                  <c:v>0.73958333333333093</c:v>
                </c:pt>
                <c:pt idx="1066">
                  <c:v>0.7402777777777757</c:v>
                </c:pt>
                <c:pt idx="1067">
                  <c:v>0.74097222222221981</c:v>
                </c:pt>
                <c:pt idx="1068">
                  <c:v>0.74166666666666425</c:v>
                </c:pt>
                <c:pt idx="1069">
                  <c:v>0.7423611111111087</c:v>
                </c:pt>
                <c:pt idx="1070">
                  <c:v>0.74305555555555403</c:v>
                </c:pt>
                <c:pt idx="1071">
                  <c:v>0.74374999999999836</c:v>
                </c:pt>
                <c:pt idx="1072">
                  <c:v>0.7444444444444428</c:v>
                </c:pt>
                <c:pt idx="1073">
                  <c:v>0.74513888888888724</c:v>
                </c:pt>
                <c:pt idx="1074">
                  <c:v>0.74583333333333168</c:v>
                </c:pt>
                <c:pt idx="1075">
                  <c:v>0.74652777777777535</c:v>
                </c:pt>
                <c:pt idx="1076">
                  <c:v>0.74722222222221979</c:v>
                </c:pt>
                <c:pt idx="1077">
                  <c:v>0.74791666666666423</c:v>
                </c:pt>
                <c:pt idx="1078">
                  <c:v>0.74861111111110934</c:v>
                </c:pt>
                <c:pt idx="1079">
                  <c:v>0.74930555555555389</c:v>
                </c:pt>
                <c:pt idx="1080">
                  <c:v>0.74999999999999833</c:v>
                </c:pt>
                <c:pt idx="1081">
                  <c:v>0.75069444444444333</c:v>
                </c:pt>
                <c:pt idx="1082">
                  <c:v>0.75138888888888711</c:v>
                </c:pt>
                <c:pt idx="1083">
                  <c:v>0.75208333333333155</c:v>
                </c:pt>
                <c:pt idx="1084">
                  <c:v>0.75277777777777599</c:v>
                </c:pt>
                <c:pt idx="1085">
                  <c:v>0.75347222222221977</c:v>
                </c:pt>
                <c:pt idx="1086">
                  <c:v>0.75416666666666421</c:v>
                </c:pt>
                <c:pt idx="1087">
                  <c:v>0.75486111111110865</c:v>
                </c:pt>
                <c:pt idx="1088">
                  <c:v>0.75555555555555365</c:v>
                </c:pt>
                <c:pt idx="1089">
                  <c:v>0.75624999999999765</c:v>
                </c:pt>
                <c:pt idx="1090">
                  <c:v>0.75694444444444309</c:v>
                </c:pt>
                <c:pt idx="1091">
                  <c:v>0.75763888888888753</c:v>
                </c:pt>
                <c:pt idx="1092">
                  <c:v>0.75833333333333153</c:v>
                </c:pt>
                <c:pt idx="1093">
                  <c:v>0.75902777777777564</c:v>
                </c:pt>
                <c:pt idx="1094">
                  <c:v>0.75972222222221975</c:v>
                </c:pt>
                <c:pt idx="1095">
                  <c:v>0.76041666666666419</c:v>
                </c:pt>
                <c:pt idx="1096">
                  <c:v>0.76111111111110863</c:v>
                </c:pt>
                <c:pt idx="1097">
                  <c:v>0.76180555555555418</c:v>
                </c:pt>
                <c:pt idx="1098">
                  <c:v>0.76249999999999762</c:v>
                </c:pt>
                <c:pt idx="1099">
                  <c:v>0.76319444444444295</c:v>
                </c:pt>
                <c:pt idx="1100">
                  <c:v>0.76388888888888729</c:v>
                </c:pt>
                <c:pt idx="1101">
                  <c:v>0.76458333333333084</c:v>
                </c:pt>
                <c:pt idx="1102">
                  <c:v>0.76527777777777561</c:v>
                </c:pt>
                <c:pt idx="1103">
                  <c:v>0.76597222222221972</c:v>
                </c:pt>
                <c:pt idx="1104">
                  <c:v>0.76666666666666461</c:v>
                </c:pt>
                <c:pt idx="1105">
                  <c:v>0.76736111111110861</c:v>
                </c:pt>
                <c:pt idx="1106">
                  <c:v>0.76805555555555394</c:v>
                </c:pt>
                <c:pt idx="1107">
                  <c:v>0.76874999999999838</c:v>
                </c:pt>
                <c:pt idx="1108">
                  <c:v>0.76944444444444282</c:v>
                </c:pt>
                <c:pt idx="1109">
                  <c:v>0.77013888888888715</c:v>
                </c:pt>
                <c:pt idx="1110">
                  <c:v>0.77083333333333171</c:v>
                </c:pt>
                <c:pt idx="1111">
                  <c:v>0.7715277777777757</c:v>
                </c:pt>
                <c:pt idx="1112">
                  <c:v>0.7722222222222197</c:v>
                </c:pt>
                <c:pt idx="1113">
                  <c:v>0.77291666666666414</c:v>
                </c:pt>
                <c:pt idx="1114">
                  <c:v>0.77361111111110936</c:v>
                </c:pt>
                <c:pt idx="1115">
                  <c:v>0.77430555555555391</c:v>
                </c:pt>
                <c:pt idx="1116">
                  <c:v>0.77499999999999825</c:v>
                </c:pt>
                <c:pt idx="1117">
                  <c:v>0.77569444444444335</c:v>
                </c:pt>
                <c:pt idx="1118">
                  <c:v>0.77638888888888713</c:v>
                </c:pt>
                <c:pt idx="1119">
                  <c:v>0.77708333333333146</c:v>
                </c:pt>
                <c:pt idx="1120">
                  <c:v>0.77777777777777601</c:v>
                </c:pt>
                <c:pt idx="1121">
                  <c:v>0.77847222222221968</c:v>
                </c:pt>
                <c:pt idx="1122">
                  <c:v>0.77916666666666412</c:v>
                </c:pt>
                <c:pt idx="1123">
                  <c:v>0.77986111111110934</c:v>
                </c:pt>
                <c:pt idx="1124">
                  <c:v>0.780555555555553</c:v>
                </c:pt>
                <c:pt idx="1125">
                  <c:v>0.78124999999999745</c:v>
                </c:pt>
                <c:pt idx="1126">
                  <c:v>0.78194444444444255</c:v>
                </c:pt>
                <c:pt idx="1127">
                  <c:v>0.782638888888887</c:v>
                </c:pt>
                <c:pt idx="1128">
                  <c:v>0.78333333333333077</c:v>
                </c:pt>
                <c:pt idx="1129">
                  <c:v>0.78402777777777521</c:v>
                </c:pt>
                <c:pt idx="1130">
                  <c:v>0.78472222222221966</c:v>
                </c:pt>
                <c:pt idx="1131">
                  <c:v>0.78541666666666332</c:v>
                </c:pt>
                <c:pt idx="1132">
                  <c:v>0.78611111111110854</c:v>
                </c:pt>
                <c:pt idx="1133">
                  <c:v>0.78680555555555365</c:v>
                </c:pt>
                <c:pt idx="1134">
                  <c:v>0.78749999999999742</c:v>
                </c:pt>
                <c:pt idx="1135">
                  <c:v>0.78819444444444253</c:v>
                </c:pt>
                <c:pt idx="1136">
                  <c:v>0.78888888888888664</c:v>
                </c:pt>
                <c:pt idx="1137">
                  <c:v>0.78958333333333053</c:v>
                </c:pt>
                <c:pt idx="1138">
                  <c:v>0.79027777777777519</c:v>
                </c:pt>
                <c:pt idx="1139">
                  <c:v>0.79097222222221952</c:v>
                </c:pt>
                <c:pt idx="1140">
                  <c:v>0.79166666666666408</c:v>
                </c:pt>
                <c:pt idx="1141">
                  <c:v>0.79236111111110852</c:v>
                </c:pt>
                <c:pt idx="1142">
                  <c:v>0.79305555555555363</c:v>
                </c:pt>
                <c:pt idx="1143">
                  <c:v>0.79374999999999762</c:v>
                </c:pt>
                <c:pt idx="1144">
                  <c:v>0.79444444444444184</c:v>
                </c:pt>
                <c:pt idx="1145">
                  <c:v>0.79513888888888662</c:v>
                </c:pt>
                <c:pt idx="1146">
                  <c:v>0.79583333333333073</c:v>
                </c:pt>
                <c:pt idx="1147">
                  <c:v>0.79652777777777517</c:v>
                </c:pt>
                <c:pt idx="1148">
                  <c:v>0.7972222222222195</c:v>
                </c:pt>
                <c:pt idx="1149">
                  <c:v>0.7979166666666635</c:v>
                </c:pt>
                <c:pt idx="1150">
                  <c:v>0.79861111111110861</c:v>
                </c:pt>
                <c:pt idx="1151">
                  <c:v>0.79930555555555294</c:v>
                </c:pt>
                <c:pt idx="1152">
                  <c:v>0.7999999999999976</c:v>
                </c:pt>
                <c:pt idx="1153">
                  <c:v>0.80069444444444271</c:v>
                </c:pt>
                <c:pt idx="1154">
                  <c:v>0.8013888888888866</c:v>
                </c:pt>
                <c:pt idx="1155">
                  <c:v>0.80208333333333071</c:v>
                </c:pt>
                <c:pt idx="1156">
                  <c:v>0.80277777777777515</c:v>
                </c:pt>
                <c:pt idx="1157">
                  <c:v>0.80347222222221959</c:v>
                </c:pt>
                <c:pt idx="1158">
                  <c:v>0.80416666666666359</c:v>
                </c:pt>
                <c:pt idx="1159">
                  <c:v>0.8048611111111087</c:v>
                </c:pt>
                <c:pt idx="1160">
                  <c:v>0.80555555555555292</c:v>
                </c:pt>
                <c:pt idx="1161">
                  <c:v>0.80624999999999769</c:v>
                </c:pt>
                <c:pt idx="1162">
                  <c:v>0.80694444444444247</c:v>
                </c:pt>
                <c:pt idx="1163">
                  <c:v>0.80763888888888702</c:v>
                </c:pt>
                <c:pt idx="1164">
                  <c:v>0.80833333333333068</c:v>
                </c:pt>
                <c:pt idx="1165">
                  <c:v>0.80902777777777513</c:v>
                </c:pt>
                <c:pt idx="1166">
                  <c:v>0.80972222222221968</c:v>
                </c:pt>
                <c:pt idx="1167">
                  <c:v>0.81041666666666357</c:v>
                </c:pt>
                <c:pt idx="1168">
                  <c:v>0.81111111111110845</c:v>
                </c:pt>
                <c:pt idx="1169">
                  <c:v>0.81180555555555356</c:v>
                </c:pt>
                <c:pt idx="1170">
                  <c:v>0.81249999999999734</c:v>
                </c:pt>
                <c:pt idx="1171">
                  <c:v>0.81319444444444244</c:v>
                </c:pt>
                <c:pt idx="1172">
                  <c:v>0.81388888888888689</c:v>
                </c:pt>
                <c:pt idx="1173">
                  <c:v>0.81458333333333066</c:v>
                </c:pt>
                <c:pt idx="1174">
                  <c:v>0.8152777777777751</c:v>
                </c:pt>
                <c:pt idx="1175">
                  <c:v>0.81597222222221955</c:v>
                </c:pt>
                <c:pt idx="1176">
                  <c:v>0.81666666666666399</c:v>
                </c:pt>
                <c:pt idx="1177">
                  <c:v>0.81736111111110843</c:v>
                </c:pt>
                <c:pt idx="1178">
                  <c:v>0.81805555555555354</c:v>
                </c:pt>
                <c:pt idx="1179">
                  <c:v>0.81874999999999765</c:v>
                </c:pt>
                <c:pt idx="1180">
                  <c:v>0.81944444444444242</c:v>
                </c:pt>
                <c:pt idx="1181">
                  <c:v>0.82013888888888664</c:v>
                </c:pt>
                <c:pt idx="1182">
                  <c:v>0.82083333333333064</c:v>
                </c:pt>
                <c:pt idx="1183">
                  <c:v>0.82152777777777508</c:v>
                </c:pt>
                <c:pt idx="1184">
                  <c:v>0.82222222222221952</c:v>
                </c:pt>
                <c:pt idx="1185">
                  <c:v>0.82291666666666397</c:v>
                </c:pt>
                <c:pt idx="1186">
                  <c:v>0.82361111111110863</c:v>
                </c:pt>
                <c:pt idx="1187">
                  <c:v>0.82430555555555285</c:v>
                </c:pt>
                <c:pt idx="1188">
                  <c:v>0.82499999999999762</c:v>
                </c:pt>
                <c:pt idx="1189">
                  <c:v>0.82569444444444273</c:v>
                </c:pt>
                <c:pt idx="1190">
                  <c:v>0.82638888888888662</c:v>
                </c:pt>
                <c:pt idx="1191">
                  <c:v>0.82708333333333062</c:v>
                </c:pt>
                <c:pt idx="1192">
                  <c:v>0.82777777777777561</c:v>
                </c:pt>
                <c:pt idx="1193">
                  <c:v>0.8284722222222195</c:v>
                </c:pt>
                <c:pt idx="1194">
                  <c:v>0.8291666666666635</c:v>
                </c:pt>
                <c:pt idx="1195">
                  <c:v>0.82986111111110861</c:v>
                </c:pt>
                <c:pt idx="1196">
                  <c:v>0.83055555555555283</c:v>
                </c:pt>
                <c:pt idx="1197">
                  <c:v>0.8312499999999976</c:v>
                </c:pt>
                <c:pt idx="1198">
                  <c:v>0.83194444444444249</c:v>
                </c:pt>
                <c:pt idx="1199">
                  <c:v>0.83263888888888704</c:v>
                </c:pt>
                <c:pt idx="1200">
                  <c:v>0.83333333333333071</c:v>
                </c:pt>
                <c:pt idx="1201">
                  <c:v>0.83402777777777504</c:v>
                </c:pt>
                <c:pt idx="1202">
                  <c:v>0.8347222222222197</c:v>
                </c:pt>
                <c:pt idx="1203">
                  <c:v>0.83541666666666359</c:v>
                </c:pt>
                <c:pt idx="1204">
                  <c:v>0.8361111111111087</c:v>
                </c:pt>
                <c:pt idx="1205">
                  <c:v>0.83680555555555358</c:v>
                </c:pt>
                <c:pt idx="1206">
                  <c:v>0.83749999999999725</c:v>
                </c:pt>
                <c:pt idx="1207">
                  <c:v>0.83819444444444235</c:v>
                </c:pt>
                <c:pt idx="1208">
                  <c:v>0.83888888888888691</c:v>
                </c:pt>
                <c:pt idx="1209">
                  <c:v>0.83958333333333068</c:v>
                </c:pt>
                <c:pt idx="1210">
                  <c:v>0.84027777777777501</c:v>
                </c:pt>
                <c:pt idx="1211">
                  <c:v>0.84097222222221968</c:v>
                </c:pt>
                <c:pt idx="1212">
                  <c:v>0.8416666666666639</c:v>
                </c:pt>
                <c:pt idx="1213">
                  <c:v>0.84236111111110834</c:v>
                </c:pt>
                <c:pt idx="1214">
                  <c:v>0.84305555555555345</c:v>
                </c:pt>
                <c:pt idx="1215">
                  <c:v>0.843749999999998</c:v>
                </c:pt>
                <c:pt idx="1216">
                  <c:v>0.84444444444444233</c:v>
                </c:pt>
                <c:pt idx="1217">
                  <c:v>0.84513888888888677</c:v>
                </c:pt>
                <c:pt idx="1218">
                  <c:v>0.84583333333333122</c:v>
                </c:pt>
                <c:pt idx="1219">
                  <c:v>0.84652777777777499</c:v>
                </c:pt>
                <c:pt idx="1220">
                  <c:v>0.84722222222221943</c:v>
                </c:pt>
                <c:pt idx="1221">
                  <c:v>0.84791666666666388</c:v>
                </c:pt>
                <c:pt idx="1222">
                  <c:v>0.84861111111110865</c:v>
                </c:pt>
                <c:pt idx="1223">
                  <c:v>0.84930555555555343</c:v>
                </c:pt>
                <c:pt idx="1224">
                  <c:v>0.84999999999999765</c:v>
                </c:pt>
                <c:pt idx="1225">
                  <c:v>0.85069444444444275</c:v>
                </c:pt>
                <c:pt idx="1226">
                  <c:v>0.85138888888888664</c:v>
                </c:pt>
                <c:pt idx="1227">
                  <c:v>0.85208333333333064</c:v>
                </c:pt>
                <c:pt idx="1228">
                  <c:v>0.85277777777777564</c:v>
                </c:pt>
                <c:pt idx="1229">
                  <c:v>0.85347222222221941</c:v>
                </c:pt>
                <c:pt idx="1230">
                  <c:v>0.85416666666666352</c:v>
                </c:pt>
                <c:pt idx="1231">
                  <c:v>0.85486111111110863</c:v>
                </c:pt>
                <c:pt idx="1232">
                  <c:v>0.85555555555555274</c:v>
                </c:pt>
                <c:pt idx="1233">
                  <c:v>0.85624999999999762</c:v>
                </c:pt>
                <c:pt idx="1234">
                  <c:v>0.85694444444444262</c:v>
                </c:pt>
                <c:pt idx="1235">
                  <c:v>0.85763888888888706</c:v>
                </c:pt>
                <c:pt idx="1236">
                  <c:v>0.85833333333333062</c:v>
                </c:pt>
                <c:pt idx="1237">
                  <c:v>0.85902777777777495</c:v>
                </c:pt>
                <c:pt idx="1238">
                  <c:v>0.85972222222221961</c:v>
                </c:pt>
                <c:pt idx="1239">
                  <c:v>0.8604166666666635</c:v>
                </c:pt>
                <c:pt idx="1240">
                  <c:v>0.86111111111110861</c:v>
                </c:pt>
                <c:pt idx="1241">
                  <c:v>0.8618055555555536</c:v>
                </c:pt>
                <c:pt idx="1242">
                  <c:v>0.8624999999999976</c:v>
                </c:pt>
                <c:pt idx="1243">
                  <c:v>0.86319444444444227</c:v>
                </c:pt>
                <c:pt idx="1244">
                  <c:v>0.86388888888888693</c:v>
                </c:pt>
                <c:pt idx="1245">
                  <c:v>0.86458333333333071</c:v>
                </c:pt>
                <c:pt idx="1246">
                  <c:v>0.86527777777777493</c:v>
                </c:pt>
                <c:pt idx="1247">
                  <c:v>0.8659722222222197</c:v>
                </c:pt>
                <c:pt idx="1248">
                  <c:v>0.86666666666666381</c:v>
                </c:pt>
                <c:pt idx="1249">
                  <c:v>0.86736111111110825</c:v>
                </c:pt>
                <c:pt idx="1250">
                  <c:v>0.86805555555555336</c:v>
                </c:pt>
                <c:pt idx="1251">
                  <c:v>0.86874999999999802</c:v>
                </c:pt>
                <c:pt idx="1252">
                  <c:v>0.86944444444444235</c:v>
                </c:pt>
                <c:pt idx="1253">
                  <c:v>0.8701388888888868</c:v>
                </c:pt>
                <c:pt idx="1254">
                  <c:v>0.87083333333333124</c:v>
                </c:pt>
                <c:pt idx="1255">
                  <c:v>0.8715277777777749</c:v>
                </c:pt>
                <c:pt idx="1256">
                  <c:v>0.87222222222221935</c:v>
                </c:pt>
                <c:pt idx="1257">
                  <c:v>0.87291666666666379</c:v>
                </c:pt>
                <c:pt idx="1258">
                  <c:v>0.87361111111110901</c:v>
                </c:pt>
                <c:pt idx="1259">
                  <c:v>0.87430555555555334</c:v>
                </c:pt>
                <c:pt idx="1260">
                  <c:v>0.87499999999999789</c:v>
                </c:pt>
                <c:pt idx="1261">
                  <c:v>0.875694444444443</c:v>
                </c:pt>
                <c:pt idx="1262">
                  <c:v>0.87638888888888666</c:v>
                </c:pt>
                <c:pt idx="1263">
                  <c:v>0.87708333333333111</c:v>
                </c:pt>
                <c:pt idx="1264">
                  <c:v>0.87777777777777555</c:v>
                </c:pt>
                <c:pt idx="1265">
                  <c:v>0.87847222222221932</c:v>
                </c:pt>
                <c:pt idx="1266">
                  <c:v>0.87916666666666377</c:v>
                </c:pt>
                <c:pt idx="1267">
                  <c:v>0.87986111111110865</c:v>
                </c:pt>
                <c:pt idx="1268">
                  <c:v>0.88055555555555254</c:v>
                </c:pt>
                <c:pt idx="1269">
                  <c:v>0.88124999999999709</c:v>
                </c:pt>
                <c:pt idx="1270">
                  <c:v>0.88194444444444164</c:v>
                </c:pt>
                <c:pt idx="1271">
                  <c:v>0.88263888888888664</c:v>
                </c:pt>
                <c:pt idx="1272">
                  <c:v>0.88333333333333042</c:v>
                </c:pt>
                <c:pt idx="1273">
                  <c:v>0.88402777777777486</c:v>
                </c:pt>
                <c:pt idx="1274">
                  <c:v>0.8847222222222193</c:v>
                </c:pt>
                <c:pt idx="1275">
                  <c:v>0.88541666666666297</c:v>
                </c:pt>
                <c:pt idx="1276">
                  <c:v>0.88611111111110819</c:v>
                </c:pt>
                <c:pt idx="1277">
                  <c:v>0.88680555555555263</c:v>
                </c:pt>
                <c:pt idx="1278">
                  <c:v>0.88749999999999707</c:v>
                </c:pt>
                <c:pt idx="1279">
                  <c:v>0.88819444444444162</c:v>
                </c:pt>
                <c:pt idx="1280">
                  <c:v>0.88888888888888595</c:v>
                </c:pt>
                <c:pt idx="1281">
                  <c:v>0.88958333333333039</c:v>
                </c:pt>
                <c:pt idx="1282">
                  <c:v>0.8902777777777745</c:v>
                </c:pt>
                <c:pt idx="1283">
                  <c:v>0.89097222222221928</c:v>
                </c:pt>
                <c:pt idx="1284">
                  <c:v>0.8916666666666635</c:v>
                </c:pt>
                <c:pt idx="1285">
                  <c:v>0.89236111111110816</c:v>
                </c:pt>
                <c:pt idx="1286">
                  <c:v>0.8930555555555526</c:v>
                </c:pt>
                <c:pt idx="1287">
                  <c:v>0.89374999999999705</c:v>
                </c:pt>
                <c:pt idx="1288">
                  <c:v>0.8944444444444416</c:v>
                </c:pt>
                <c:pt idx="1289">
                  <c:v>0.89513888888888593</c:v>
                </c:pt>
                <c:pt idx="1290">
                  <c:v>0.89583333333333071</c:v>
                </c:pt>
                <c:pt idx="1291">
                  <c:v>0.89652777777777459</c:v>
                </c:pt>
                <c:pt idx="1292">
                  <c:v>0.89722222222221926</c:v>
                </c:pt>
                <c:pt idx="1293">
                  <c:v>0.89791666666666359</c:v>
                </c:pt>
                <c:pt idx="1294">
                  <c:v>0.89861111111110814</c:v>
                </c:pt>
                <c:pt idx="1295">
                  <c:v>0.89930555555555269</c:v>
                </c:pt>
                <c:pt idx="1296">
                  <c:v>0.89999999999999702</c:v>
                </c:pt>
                <c:pt idx="1297">
                  <c:v>0.90069444444444224</c:v>
                </c:pt>
                <c:pt idx="1298">
                  <c:v>0.90138888888888591</c:v>
                </c:pt>
                <c:pt idx="1299">
                  <c:v>0.90208333333333035</c:v>
                </c:pt>
                <c:pt idx="1300">
                  <c:v>0.90277777777777479</c:v>
                </c:pt>
                <c:pt idx="1301">
                  <c:v>0.90347222222221857</c:v>
                </c:pt>
                <c:pt idx="1302">
                  <c:v>0.90416666666666357</c:v>
                </c:pt>
                <c:pt idx="1303">
                  <c:v>0.90486111111110812</c:v>
                </c:pt>
                <c:pt idx="1304">
                  <c:v>0.90555555555555267</c:v>
                </c:pt>
                <c:pt idx="1305">
                  <c:v>0.906249999999997</c:v>
                </c:pt>
                <c:pt idx="1306">
                  <c:v>0.90694444444444222</c:v>
                </c:pt>
                <c:pt idx="1307">
                  <c:v>0.90763888888888655</c:v>
                </c:pt>
                <c:pt idx="1308">
                  <c:v>0.90833333333333033</c:v>
                </c:pt>
                <c:pt idx="1309">
                  <c:v>0.90902777777777477</c:v>
                </c:pt>
                <c:pt idx="1310">
                  <c:v>0.90972222222221921</c:v>
                </c:pt>
                <c:pt idx="1311">
                  <c:v>0.91041666666666288</c:v>
                </c:pt>
                <c:pt idx="1312">
                  <c:v>0.9111111111111081</c:v>
                </c:pt>
                <c:pt idx="1313">
                  <c:v>0.91180555555555265</c:v>
                </c:pt>
                <c:pt idx="1314">
                  <c:v>0.91249999999999698</c:v>
                </c:pt>
                <c:pt idx="1315">
                  <c:v>0.91319444444444164</c:v>
                </c:pt>
                <c:pt idx="1316">
                  <c:v>0.91388888888888653</c:v>
                </c:pt>
                <c:pt idx="1317">
                  <c:v>0.91458333333333031</c:v>
                </c:pt>
                <c:pt idx="1318">
                  <c:v>0.91527777777777453</c:v>
                </c:pt>
                <c:pt idx="1319">
                  <c:v>0.91597222222221919</c:v>
                </c:pt>
                <c:pt idx="1320">
                  <c:v>0.91666666666666352</c:v>
                </c:pt>
                <c:pt idx="1321">
                  <c:v>0.91736111111110807</c:v>
                </c:pt>
                <c:pt idx="1322">
                  <c:v>0.91805555555555263</c:v>
                </c:pt>
                <c:pt idx="1323">
                  <c:v>0.91874999999999762</c:v>
                </c:pt>
                <c:pt idx="1324">
                  <c:v>0.91944444444444162</c:v>
                </c:pt>
                <c:pt idx="1325">
                  <c:v>0.92013888888888584</c:v>
                </c:pt>
                <c:pt idx="1326">
                  <c:v>0.92083333333333062</c:v>
                </c:pt>
                <c:pt idx="1327">
                  <c:v>0.9215277777777745</c:v>
                </c:pt>
                <c:pt idx="1328">
                  <c:v>0.92222222222221917</c:v>
                </c:pt>
                <c:pt idx="1329">
                  <c:v>0.9229166666666635</c:v>
                </c:pt>
                <c:pt idx="1330">
                  <c:v>0.92361111111110805</c:v>
                </c:pt>
                <c:pt idx="1331">
                  <c:v>0.9243055555555526</c:v>
                </c:pt>
                <c:pt idx="1332">
                  <c:v>0.92499999999999694</c:v>
                </c:pt>
                <c:pt idx="1333">
                  <c:v>0.92569444444444215</c:v>
                </c:pt>
                <c:pt idx="1334">
                  <c:v>0.92638888888888582</c:v>
                </c:pt>
                <c:pt idx="1335">
                  <c:v>0.92708333333333071</c:v>
                </c:pt>
                <c:pt idx="1336">
                  <c:v>0.9277777777777747</c:v>
                </c:pt>
                <c:pt idx="1337">
                  <c:v>0.92847222222221859</c:v>
                </c:pt>
                <c:pt idx="1338">
                  <c:v>0.92916666666666359</c:v>
                </c:pt>
                <c:pt idx="1339">
                  <c:v>0.92986111111110803</c:v>
                </c:pt>
                <c:pt idx="1340">
                  <c:v>0.93055555555555269</c:v>
                </c:pt>
                <c:pt idx="1341">
                  <c:v>0.93124999999999691</c:v>
                </c:pt>
                <c:pt idx="1342">
                  <c:v>0.93194444444444224</c:v>
                </c:pt>
                <c:pt idx="1343">
                  <c:v>0.93263888888888646</c:v>
                </c:pt>
                <c:pt idx="1344">
                  <c:v>0.93333333333333024</c:v>
                </c:pt>
                <c:pt idx="1345">
                  <c:v>0.93402777777777468</c:v>
                </c:pt>
                <c:pt idx="1346">
                  <c:v>0.93472222222221912</c:v>
                </c:pt>
                <c:pt idx="1347">
                  <c:v>0.93541666666666357</c:v>
                </c:pt>
                <c:pt idx="1348">
                  <c:v>0.93611111111110801</c:v>
                </c:pt>
                <c:pt idx="1349">
                  <c:v>0.93680555555555323</c:v>
                </c:pt>
                <c:pt idx="1350">
                  <c:v>0.93749999999999689</c:v>
                </c:pt>
                <c:pt idx="1351">
                  <c:v>0.93819444444444211</c:v>
                </c:pt>
                <c:pt idx="1352">
                  <c:v>0.93888888888888644</c:v>
                </c:pt>
                <c:pt idx="1353">
                  <c:v>0.93958333333333022</c:v>
                </c:pt>
                <c:pt idx="1354">
                  <c:v>0.94027777777777466</c:v>
                </c:pt>
                <c:pt idx="1355">
                  <c:v>0.9409722222222191</c:v>
                </c:pt>
                <c:pt idx="1356">
                  <c:v>0.94166666666666354</c:v>
                </c:pt>
                <c:pt idx="1357">
                  <c:v>0.94236111111110799</c:v>
                </c:pt>
                <c:pt idx="1358">
                  <c:v>0.94305555555555265</c:v>
                </c:pt>
                <c:pt idx="1359">
                  <c:v>0.94374999999999754</c:v>
                </c:pt>
                <c:pt idx="1360">
                  <c:v>0.94444444444444164</c:v>
                </c:pt>
                <c:pt idx="1361">
                  <c:v>0.94513888888888575</c:v>
                </c:pt>
                <c:pt idx="1362">
                  <c:v>0.94583333333333064</c:v>
                </c:pt>
                <c:pt idx="1363">
                  <c:v>0.94652777777777453</c:v>
                </c:pt>
                <c:pt idx="1364">
                  <c:v>0.94722222222221908</c:v>
                </c:pt>
                <c:pt idx="1365">
                  <c:v>0.94791666666666352</c:v>
                </c:pt>
                <c:pt idx="1366">
                  <c:v>0.94861111111110863</c:v>
                </c:pt>
                <c:pt idx="1367">
                  <c:v>0.94930555555555263</c:v>
                </c:pt>
                <c:pt idx="1368">
                  <c:v>0.94999999999999685</c:v>
                </c:pt>
                <c:pt idx="1369">
                  <c:v>0.9506944444444424</c:v>
                </c:pt>
                <c:pt idx="1370">
                  <c:v>0.95138888888888573</c:v>
                </c:pt>
                <c:pt idx="1371">
                  <c:v>0.95208333333333062</c:v>
                </c:pt>
                <c:pt idx="1372">
                  <c:v>0.95277777777777461</c:v>
                </c:pt>
                <c:pt idx="1373">
                  <c:v>0.95347222222221906</c:v>
                </c:pt>
                <c:pt idx="1374">
                  <c:v>0.9541666666666635</c:v>
                </c:pt>
                <c:pt idx="1375">
                  <c:v>0.95486111111110794</c:v>
                </c:pt>
                <c:pt idx="1376">
                  <c:v>0.9555555555555526</c:v>
                </c:pt>
                <c:pt idx="1377">
                  <c:v>0.95624999999999682</c:v>
                </c:pt>
                <c:pt idx="1378">
                  <c:v>0.95694444444444215</c:v>
                </c:pt>
                <c:pt idx="1379">
                  <c:v>0.95763888888888649</c:v>
                </c:pt>
                <c:pt idx="1380">
                  <c:v>0.95833333333333015</c:v>
                </c:pt>
                <c:pt idx="1381">
                  <c:v>0.9590277777777747</c:v>
                </c:pt>
                <c:pt idx="1382">
                  <c:v>0.95972222222221903</c:v>
                </c:pt>
                <c:pt idx="1383">
                  <c:v>0.96041666666666348</c:v>
                </c:pt>
                <c:pt idx="1384">
                  <c:v>0.96111111111110792</c:v>
                </c:pt>
                <c:pt idx="1385">
                  <c:v>0.96180555555555325</c:v>
                </c:pt>
                <c:pt idx="1386">
                  <c:v>0.9624999999999968</c:v>
                </c:pt>
                <c:pt idx="1387">
                  <c:v>0.96319444444444213</c:v>
                </c:pt>
                <c:pt idx="1388">
                  <c:v>0.96388888888888635</c:v>
                </c:pt>
                <c:pt idx="1389">
                  <c:v>0.96458333333333013</c:v>
                </c:pt>
                <c:pt idx="1390">
                  <c:v>0.96527777777777468</c:v>
                </c:pt>
                <c:pt idx="1391">
                  <c:v>0.96597222222221901</c:v>
                </c:pt>
                <c:pt idx="1392">
                  <c:v>0.96666666666666345</c:v>
                </c:pt>
                <c:pt idx="1393">
                  <c:v>0.9673611111111079</c:v>
                </c:pt>
                <c:pt idx="1394">
                  <c:v>0.96805555555555312</c:v>
                </c:pt>
                <c:pt idx="1395">
                  <c:v>0.96874999999999745</c:v>
                </c:pt>
                <c:pt idx="1396">
                  <c:v>0.969444444444442</c:v>
                </c:pt>
                <c:pt idx="1397">
                  <c:v>0.97013888888888633</c:v>
                </c:pt>
                <c:pt idx="1398">
                  <c:v>0.97083333333333077</c:v>
                </c:pt>
                <c:pt idx="1399">
                  <c:v>0.97152777777777455</c:v>
                </c:pt>
                <c:pt idx="1400">
                  <c:v>0.97222222222221899</c:v>
                </c:pt>
                <c:pt idx="1401">
                  <c:v>0.97291666666666343</c:v>
                </c:pt>
                <c:pt idx="1402">
                  <c:v>0.97361111111110854</c:v>
                </c:pt>
                <c:pt idx="1403">
                  <c:v>0.97430555555555265</c:v>
                </c:pt>
                <c:pt idx="1404">
                  <c:v>0.97499999999999742</c:v>
                </c:pt>
                <c:pt idx="1405">
                  <c:v>0.97569444444444242</c:v>
                </c:pt>
                <c:pt idx="1406">
                  <c:v>0.97638888888888564</c:v>
                </c:pt>
                <c:pt idx="1407">
                  <c:v>0.97708333333333064</c:v>
                </c:pt>
                <c:pt idx="1408">
                  <c:v>0.97777777777777464</c:v>
                </c:pt>
                <c:pt idx="1409">
                  <c:v>0.97847222222221897</c:v>
                </c:pt>
                <c:pt idx="1410">
                  <c:v>0.97916666666666341</c:v>
                </c:pt>
                <c:pt idx="1411">
                  <c:v>0.97986111111110785</c:v>
                </c:pt>
                <c:pt idx="1412">
                  <c:v>0.98055555555555229</c:v>
                </c:pt>
                <c:pt idx="1413">
                  <c:v>0.98124999999999651</c:v>
                </c:pt>
                <c:pt idx="1414">
                  <c:v>0.98194444444444162</c:v>
                </c:pt>
                <c:pt idx="1415">
                  <c:v>0.98263888888888562</c:v>
                </c:pt>
                <c:pt idx="1416">
                  <c:v>0.98333333333333006</c:v>
                </c:pt>
                <c:pt idx="1417">
                  <c:v>0.9840277777777745</c:v>
                </c:pt>
                <c:pt idx="1418">
                  <c:v>0.9847222222222185</c:v>
                </c:pt>
                <c:pt idx="1419">
                  <c:v>0.98541666666666239</c:v>
                </c:pt>
                <c:pt idx="1420">
                  <c:v>0.9861111111111075</c:v>
                </c:pt>
                <c:pt idx="1421">
                  <c:v>0.9868055555555526</c:v>
                </c:pt>
                <c:pt idx="1422">
                  <c:v>0.98749999999999649</c:v>
                </c:pt>
                <c:pt idx="1423">
                  <c:v>0.9881944444444416</c:v>
                </c:pt>
                <c:pt idx="1424">
                  <c:v>0.9888888888888856</c:v>
                </c:pt>
                <c:pt idx="1425">
                  <c:v>0.98958333333332948</c:v>
                </c:pt>
                <c:pt idx="1426">
                  <c:v>0.99027777777777448</c:v>
                </c:pt>
                <c:pt idx="1427">
                  <c:v>0.99097222222221859</c:v>
                </c:pt>
                <c:pt idx="1428">
                  <c:v>0.99166666666666337</c:v>
                </c:pt>
                <c:pt idx="1429">
                  <c:v>0.99236111111110759</c:v>
                </c:pt>
                <c:pt idx="1430">
                  <c:v>0.99305555555555225</c:v>
                </c:pt>
                <c:pt idx="1431">
                  <c:v>0.99374999999999669</c:v>
                </c:pt>
                <c:pt idx="1432">
                  <c:v>0.99444444444444113</c:v>
                </c:pt>
                <c:pt idx="1433">
                  <c:v>0.99513888888888569</c:v>
                </c:pt>
                <c:pt idx="1434">
                  <c:v>0.99583333333333002</c:v>
                </c:pt>
                <c:pt idx="1435">
                  <c:v>0.99652777777777446</c:v>
                </c:pt>
              </c:numCache>
            </c:numRef>
          </c:xVal>
          <c:yVal>
            <c:numRef>
              <c:f>villam_szam_20150708!$L$1:$L$1436</c:f>
              <c:numCache>
                <c:formatCode>General</c:formatCode>
                <c:ptCount val="1436"/>
                <c:pt idx="689">
                  <c:v>0</c:v>
                </c:pt>
                <c:pt idx="690">
                  <c:v>2</c:v>
                </c:pt>
                <c:pt idx="691">
                  <c:v>0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3</c:v>
                </c:pt>
                <c:pt idx="696">
                  <c:v>1</c:v>
                </c:pt>
                <c:pt idx="697">
                  <c:v>10</c:v>
                </c:pt>
                <c:pt idx="698">
                  <c:v>8</c:v>
                </c:pt>
                <c:pt idx="699">
                  <c:v>12</c:v>
                </c:pt>
                <c:pt idx="700">
                  <c:v>7</c:v>
                </c:pt>
                <c:pt idx="701">
                  <c:v>5</c:v>
                </c:pt>
                <c:pt idx="702">
                  <c:v>6</c:v>
                </c:pt>
                <c:pt idx="703">
                  <c:v>9</c:v>
                </c:pt>
                <c:pt idx="704">
                  <c:v>10</c:v>
                </c:pt>
                <c:pt idx="705">
                  <c:v>5</c:v>
                </c:pt>
                <c:pt idx="706">
                  <c:v>5</c:v>
                </c:pt>
                <c:pt idx="707">
                  <c:v>7</c:v>
                </c:pt>
                <c:pt idx="708">
                  <c:v>3</c:v>
                </c:pt>
                <c:pt idx="709">
                  <c:v>8</c:v>
                </c:pt>
                <c:pt idx="710">
                  <c:v>3</c:v>
                </c:pt>
                <c:pt idx="711">
                  <c:v>4</c:v>
                </c:pt>
                <c:pt idx="712">
                  <c:v>4</c:v>
                </c:pt>
                <c:pt idx="713">
                  <c:v>0</c:v>
                </c:pt>
                <c:pt idx="714">
                  <c:v>2</c:v>
                </c:pt>
                <c:pt idx="715">
                  <c:v>3</c:v>
                </c:pt>
                <c:pt idx="716">
                  <c:v>3</c:v>
                </c:pt>
                <c:pt idx="717">
                  <c:v>0</c:v>
                </c:pt>
                <c:pt idx="718">
                  <c:v>1</c:v>
                </c:pt>
                <c:pt idx="719">
                  <c:v>7</c:v>
                </c:pt>
                <c:pt idx="720">
                  <c:v>2</c:v>
                </c:pt>
                <c:pt idx="721">
                  <c:v>1</c:v>
                </c:pt>
                <c:pt idx="722">
                  <c:v>2</c:v>
                </c:pt>
                <c:pt idx="723">
                  <c:v>1</c:v>
                </c:pt>
                <c:pt idx="724">
                  <c:v>1</c:v>
                </c:pt>
                <c:pt idx="725">
                  <c:v>2</c:v>
                </c:pt>
                <c:pt idx="726">
                  <c:v>1</c:v>
                </c:pt>
                <c:pt idx="727">
                  <c:v>4</c:v>
                </c:pt>
                <c:pt idx="728">
                  <c:v>5</c:v>
                </c:pt>
                <c:pt idx="729">
                  <c:v>3</c:v>
                </c:pt>
                <c:pt idx="730">
                  <c:v>3</c:v>
                </c:pt>
                <c:pt idx="731">
                  <c:v>4</c:v>
                </c:pt>
                <c:pt idx="732">
                  <c:v>12</c:v>
                </c:pt>
                <c:pt idx="733">
                  <c:v>5</c:v>
                </c:pt>
                <c:pt idx="734">
                  <c:v>9</c:v>
                </c:pt>
                <c:pt idx="735">
                  <c:v>20</c:v>
                </c:pt>
                <c:pt idx="736">
                  <c:v>18</c:v>
                </c:pt>
                <c:pt idx="737">
                  <c:v>27</c:v>
                </c:pt>
                <c:pt idx="738">
                  <c:v>16</c:v>
                </c:pt>
                <c:pt idx="739">
                  <c:v>11</c:v>
                </c:pt>
                <c:pt idx="740">
                  <c:v>14</c:v>
                </c:pt>
                <c:pt idx="741">
                  <c:v>30</c:v>
                </c:pt>
                <c:pt idx="742">
                  <c:v>25</c:v>
                </c:pt>
                <c:pt idx="743">
                  <c:v>29</c:v>
                </c:pt>
                <c:pt idx="744">
                  <c:v>27</c:v>
                </c:pt>
                <c:pt idx="745">
                  <c:v>39</c:v>
                </c:pt>
                <c:pt idx="746">
                  <c:v>23</c:v>
                </c:pt>
                <c:pt idx="747">
                  <c:v>23</c:v>
                </c:pt>
                <c:pt idx="748">
                  <c:v>28</c:v>
                </c:pt>
                <c:pt idx="749">
                  <c:v>34</c:v>
                </c:pt>
                <c:pt idx="750">
                  <c:v>39</c:v>
                </c:pt>
                <c:pt idx="751">
                  <c:v>41</c:v>
                </c:pt>
                <c:pt idx="752">
                  <c:v>43</c:v>
                </c:pt>
                <c:pt idx="753">
                  <c:v>82</c:v>
                </c:pt>
                <c:pt idx="754">
                  <c:v>87</c:v>
                </c:pt>
                <c:pt idx="755">
                  <c:v>95</c:v>
                </c:pt>
                <c:pt idx="756">
                  <c:v>78</c:v>
                </c:pt>
                <c:pt idx="757">
                  <c:v>65</c:v>
                </c:pt>
                <c:pt idx="758">
                  <c:v>117</c:v>
                </c:pt>
                <c:pt idx="759">
                  <c:v>86</c:v>
                </c:pt>
                <c:pt idx="760">
                  <c:v>100</c:v>
                </c:pt>
                <c:pt idx="761">
                  <c:v>117</c:v>
                </c:pt>
                <c:pt idx="762">
                  <c:v>134</c:v>
                </c:pt>
                <c:pt idx="763">
                  <c:v>112</c:v>
                </c:pt>
                <c:pt idx="764">
                  <c:v>125</c:v>
                </c:pt>
                <c:pt idx="765">
                  <c:v>136</c:v>
                </c:pt>
                <c:pt idx="766">
                  <c:v>93</c:v>
                </c:pt>
                <c:pt idx="767">
                  <c:v>98</c:v>
                </c:pt>
                <c:pt idx="768">
                  <c:v>93</c:v>
                </c:pt>
                <c:pt idx="769">
                  <c:v>98</c:v>
                </c:pt>
                <c:pt idx="770">
                  <c:v>112</c:v>
                </c:pt>
                <c:pt idx="771">
                  <c:v>117</c:v>
                </c:pt>
                <c:pt idx="772">
                  <c:v>143</c:v>
                </c:pt>
                <c:pt idx="773">
                  <c:v>148</c:v>
                </c:pt>
                <c:pt idx="774">
                  <c:v>112</c:v>
                </c:pt>
                <c:pt idx="775">
                  <c:v>123</c:v>
                </c:pt>
                <c:pt idx="776">
                  <c:v>134</c:v>
                </c:pt>
                <c:pt idx="777">
                  <c:v>133</c:v>
                </c:pt>
                <c:pt idx="778">
                  <c:v>138</c:v>
                </c:pt>
                <c:pt idx="779">
                  <c:v>148</c:v>
                </c:pt>
                <c:pt idx="780">
                  <c:v>120</c:v>
                </c:pt>
                <c:pt idx="781">
                  <c:v>117</c:v>
                </c:pt>
                <c:pt idx="782">
                  <c:v>158</c:v>
                </c:pt>
                <c:pt idx="783">
                  <c:v>126</c:v>
                </c:pt>
                <c:pt idx="784">
                  <c:v>119</c:v>
                </c:pt>
                <c:pt idx="785">
                  <c:v>119</c:v>
                </c:pt>
                <c:pt idx="786">
                  <c:v>109</c:v>
                </c:pt>
                <c:pt idx="787">
                  <c:v>108</c:v>
                </c:pt>
                <c:pt idx="788">
                  <c:v>157</c:v>
                </c:pt>
                <c:pt idx="789">
                  <c:v>117</c:v>
                </c:pt>
                <c:pt idx="790">
                  <c:v>135</c:v>
                </c:pt>
                <c:pt idx="791">
                  <c:v>164</c:v>
                </c:pt>
                <c:pt idx="792">
                  <c:v>119</c:v>
                </c:pt>
                <c:pt idx="793">
                  <c:v>118</c:v>
                </c:pt>
                <c:pt idx="794">
                  <c:v>94</c:v>
                </c:pt>
                <c:pt idx="795">
                  <c:v>112</c:v>
                </c:pt>
                <c:pt idx="796">
                  <c:v>131</c:v>
                </c:pt>
                <c:pt idx="797">
                  <c:v>131</c:v>
                </c:pt>
                <c:pt idx="798">
                  <c:v>126</c:v>
                </c:pt>
                <c:pt idx="799">
                  <c:v>106</c:v>
                </c:pt>
                <c:pt idx="800">
                  <c:v>103</c:v>
                </c:pt>
                <c:pt idx="801">
                  <c:v>122</c:v>
                </c:pt>
                <c:pt idx="802">
                  <c:v>104</c:v>
                </c:pt>
                <c:pt idx="803">
                  <c:v>102</c:v>
                </c:pt>
                <c:pt idx="804">
                  <c:v>131</c:v>
                </c:pt>
                <c:pt idx="805">
                  <c:v>110</c:v>
                </c:pt>
                <c:pt idx="806">
                  <c:v>142</c:v>
                </c:pt>
                <c:pt idx="807">
                  <c:v>129</c:v>
                </c:pt>
                <c:pt idx="808">
                  <c:v>160</c:v>
                </c:pt>
                <c:pt idx="809">
                  <c:v>151</c:v>
                </c:pt>
                <c:pt idx="810">
                  <c:v>155</c:v>
                </c:pt>
                <c:pt idx="811">
                  <c:v>131</c:v>
                </c:pt>
                <c:pt idx="812">
                  <c:v>125</c:v>
                </c:pt>
                <c:pt idx="813">
                  <c:v>148</c:v>
                </c:pt>
                <c:pt idx="814">
                  <c:v>121</c:v>
                </c:pt>
                <c:pt idx="815">
                  <c:v>135</c:v>
                </c:pt>
                <c:pt idx="816">
                  <c:v>126</c:v>
                </c:pt>
                <c:pt idx="817">
                  <c:v>125</c:v>
                </c:pt>
                <c:pt idx="818">
                  <c:v>129</c:v>
                </c:pt>
                <c:pt idx="819">
                  <c:v>153</c:v>
                </c:pt>
                <c:pt idx="820">
                  <c:v>160</c:v>
                </c:pt>
                <c:pt idx="821">
                  <c:v>142</c:v>
                </c:pt>
                <c:pt idx="822">
                  <c:v>184</c:v>
                </c:pt>
                <c:pt idx="823">
                  <c:v>203</c:v>
                </c:pt>
                <c:pt idx="824">
                  <c:v>175</c:v>
                </c:pt>
                <c:pt idx="825">
                  <c:v>153</c:v>
                </c:pt>
                <c:pt idx="826">
                  <c:v>154</c:v>
                </c:pt>
                <c:pt idx="827">
                  <c:v>176</c:v>
                </c:pt>
                <c:pt idx="828">
                  <c:v>109</c:v>
                </c:pt>
                <c:pt idx="829">
                  <c:v>152</c:v>
                </c:pt>
                <c:pt idx="830">
                  <c:v>147</c:v>
                </c:pt>
                <c:pt idx="831">
                  <c:v>160</c:v>
                </c:pt>
                <c:pt idx="832">
                  <c:v>143</c:v>
                </c:pt>
                <c:pt idx="833">
                  <c:v>136</c:v>
                </c:pt>
                <c:pt idx="834">
                  <c:v>128</c:v>
                </c:pt>
                <c:pt idx="835">
                  <c:v>143</c:v>
                </c:pt>
                <c:pt idx="836">
                  <c:v>108</c:v>
                </c:pt>
                <c:pt idx="837">
                  <c:v>126</c:v>
                </c:pt>
                <c:pt idx="838">
                  <c:v>106</c:v>
                </c:pt>
                <c:pt idx="839">
                  <c:v>146</c:v>
                </c:pt>
                <c:pt idx="840">
                  <c:v>78</c:v>
                </c:pt>
                <c:pt idx="841">
                  <c:v>63</c:v>
                </c:pt>
                <c:pt idx="842">
                  <c:v>101</c:v>
                </c:pt>
                <c:pt idx="843">
                  <c:v>68</c:v>
                </c:pt>
                <c:pt idx="844">
                  <c:v>81</c:v>
                </c:pt>
                <c:pt idx="845">
                  <c:v>77</c:v>
                </c:pt>
                <c:pt idx="846">
                  <c:v>65</c:v>
                </c:pt>
                <c:pt idx="847">
                  <c:v>52</c:v>
                </c:pt>
                <c:pt idx="848">
                  <c:v>86</c:v>
                </c:pt>
                <c:pt idx="849">
                  <c:v>62</c:v>
                </c:pt>
                <c:pt idx="850">
                  <c:v>76</c:v>
                </c:pt>
                <c:pt idx="851">
                  <c:v>56</c:v>
                </c:pt>
                <c:pt idx="852">
                  <c:v>53</c:v>
                </c:pt>
                <c:pt idx="853">
                  <c:v>46</c:v>
                </c:pt>
                <c:pt idx="854">
                  <c:v>47</c:v>
                </c:pt>
                <c:pt idx="855">
                  <c:v>77</c:v>
                </c:pt>
                <c:pt idx="856">
                  <c:v>59</c:v>
                </c:pt>
                <c:pt idx="857">
                  <c:v>74</c:v>
                </c:pt>
                <c:pt idx="858">
                  <c:v>49</c:v>
                </c:pt>
                <c:pt idx="859">
                  <c:v>75</c:v>
                </c:pt>
                <c:pt idx="860">
                  <c:v>71</c:v>
                </c:pt>
                <c:pt idx="861">
                  <c:v>65</c:v>
                </c:pt>
                <c:pt idx="862">
                  <c:v>38</c:v>
                </c:pt>
                <c:pt idx="863">
                  <c:v>52</c:v>
                </c:pt>
                <c:pt idx="864">
                  <c:v>55</c:v>
                </c:pt>
                <c:pt idx="865">
                  <c:v>68</c:v>
                </c:pt>
                <c:pt idx="866">
                  <c:v>52</c:v>
                </c:pt>
                <c:pt idx="867">
                  <c:v>47</c:v>
                </c:pt>
                <c:pt idx="868">
                  <c:v>35</c:v>
                </c:pt>
                <c:pt idx="869">
                  <c:v>55</c:v>
                </c:pt>
                <c:pt idx="870">
                  <c:v>35</c:v>
                </c:pt>
                <c:pt idx="871">
                  <c:v>36</c:v>
                </c:pt>
                <c:pt idx="872">
                  <c:v>36</c:v>
                </c:pt>
                <c:pt idx="873">
                  <c:v>25</c:v>
                </c:pt>
                <c:pt idx="874">
                  <c:v>25</c:v>
                </c:pt>
                <c:pt idx="875">
                  <c:v>30</c:v>
                </c:pt>
                <c:pt idx="876">
                  <c:v>25</c:v>
                </c:pt>
                <c:pt idx="877">
                  <c:v>50</c:v>
                </c:pt>
                <c:pt idx="878">
                  <c:v>46</c:v>
                </c:pt>
                <c:pt idx="879">
                  <c:v>44</c:v>
                </c:pt>
                <c:pt idx="880">
                  <c:v>25</c:v>
                </c:pt>
                <c:pt idx="881">
                  <c:v>25</c:v>
                </c:pt>
                <c:pt idx="882">
                  <c:v>28</c:v>
                </c:pt>
                <c:pt idx="883">
                  <c:v>34</c:v>
                </c:pt>
                <c:pt idx="884">
                  <c:v>29</c:v>
                </c:pt>
                <c:pt idx="885">
                  <c:v>28</c:v>
                </c:pt>
                <c:pt idx="886">
                  <c:v>30</c:v>
                </c:pt>
                <c:pt idx="887">
                  <c:v>50</c:v>
                </c:pt>
                <c:pt idx="888">
                  <c:v>49</c:v>
                </c:pt>
                <c:pt idx="889">
                  <c:v>44</c:v>
                </c:pt>
                <c:pt idx="890">
                  <c:v>59</c:v>
                </c:pt>
                <c:pt idx="891">
                  <c:v>49</c:v>
                </c:pt>
                <c:pt idx="892">
                  <c:v>55</c:v>
                </c:pt>
                <c:pt idx="893">
                  <c:v>53</c:v>
                </c:pt>
                <c:pt idx="894">
                  <c:v>52</c:v>
                </c:pt>
                <c:pt idx="895">
                  <c:v>61</c:v>
                </c:pt>
                <c:pt idx="896">
                  <c:v>37</c:v>
                </c:pt>
                <c:pt idx="897">
                  <c:v>41</c:v>
                </c:pt>
                <c:pt idx="898">
                  <c:v>33</c:v>
                </c:pt>
                <c:pt idx="899">
                  <c:v>17</c:v>
                </c:pt>
                <c:pt idx="900">
                  <c:v>26</c:v>
                </c:pt>
                <c:pt idx="901">
                  <c:v>28</c:v>
                </c:pt>
                <c:pt idx="902">
                  <c:v>25</c:v>
                </c:pt>
                <c:pt idx="903">
                  <c:v>28</c:v>
                </c:pt>
                <c:pt idx="904">
                  <c:v>17</c:v>
                </c:pt>
                <c:pt idx="905">
                  <c:v>17</c:v>
                </c:pt>
                <c:pt idx="906">
                  <c:v>16</c:v>
                </c:pt>
                <c:pt idx="907">
                  <c:v>18</c:v>
                </c:pt>
                <c:pt idx="908">
                  <c:v>22</c:v>
                </c:pt>
                <c:pt idx="909">
                  <c:v>18</c:v>
                </c:pt>
                <c:pt idx="910">
                  <c:v>9</c:v>
                </c:pt>
                <c:pt idx="911">
                  <c:v>13</c:v>
                </c:pt>
                <c:pt idx="912">
                  <c:v>10</c:v>
                </c:pt>
                <c:pt idx="913">
                  <c:v>10</c:v>
                </c:pt>
                <c:pt idx="914">
                  <c:v>12</c:v>
                </c:pt>
                <c:pt idx="915">
                  <c:v>3</c:v>
                </c:pt>
                <c:pt idx="916">
                  <c:v>6</c:v>
                </c:pt>
                <c:pt idx="917">
                  <c:v>7</c:v>
                </c:pt>
                <c:pt idx="918">
                  <c:v>6</c:v>
                </c:pt>
                <c:pt idx="919">
                  <c:v>6</c:v>
                </c:pt>
                <c:pt idx="920">
                  <c:v>4</c:v>
                </c:pt>
                <c:pt idx="921">
                  <c:v>6</c:v>
                </c:pt>
                <c:pt idx="922">
                  <c:v>4</c:v>
                </c:pt>
                <c:pt idx="923">
                  <c:v>5</c:v>
                </c:pt>
                <c:pt idx="924">
                  <c:v>5</c:v>
                </c:pt>
                <c:pt idx="925">
                  <c:v>3</c:v>
                </c:pt>
                <c:pt idx="926">
                  <c:v>1</c:v>
                </c:pt>
                <c:pt idx="927">
                  <c:v>2</c:v>
                </c:pt>
                <c:pt idx="928">
                  <c:v>5</c:v>
                </c:pt>
                <c:pt idx="929">
                  <c:v>7</c:v>
                </c:pt>
                <c:pt idx="930">
                  <c:v>15</c:v>
                </c:pt>
                <c:pt idx="931">
                  <c:v>6</c:v>
                </c:pt>
                <c:pt idx="932">
                  <c:v>2</c:v>
                </c:pt>
                <c:pt idx="933">
                  <c:v>10</c:v>
                </c:pt>
                <c:pt idx="934">
                  <c:v>7</c:v>
                </c:pt>
                <c:pt idx="935">
                  <c:v>3</c:v>
                </c:pt>
                <c:pt idx="936">
                  <c:v>3</c:v>
                </c:pt>
                <c:pt idx="937">
                  <c:v>6</c:v>
                </c:pt>
                <c:pt idx="938">
                  <c:v>10</c:v>
                </c:pt>
                <c:pt idx="939">
                  <c:v>9</c:v>
                </c:pt>
                <c:pt idx="940">
                  <c:v>8</c:v>
                </c:pt>
                <c:pt idx="941">
                  <c:v>9</c:v>
                </c:pt>
                <c:pt idx="942">
                  <c:v>18</c:v>
                </c:pt>
                <c:pt idx="943">
                  <c:v>10</c:v>
                </c:pt>
                <c:pt idx="944">
                  <c:v>16</c:v>
                </c:pt>
                <c:pt idx="945">
                  <c:v>21</c:v>
                </c:pt>
                <c:pt idx="946">
                  <c:v>17</c:v>
                </c:pt>
                <c:pt idx="947">
                  <c:v>18</c:v>
                </c:pt>
                <c:pt idx="948">
                  <c:v>5</c:v>
                </c:pt>
                <c:pt idx="949">
                  <c:v>10</c:v>
                </c:pt>
                <c:pt idx="950">
                  <c:v>4</c:v>
                </c:pt>
                <c:pt idx="951">
                  <c:v>10</c:v>
                </c:pt>
                <c:pt idx="952">
                  <c:v>9</c:v>
                </c:pt>
                <c:pt idx="953">
                  <c:v>11</c:v>
                </c:pt>
                <c:pt idx="954">
                  <c:v>16</c:v>
                </c:pt>
                <c:pt idx="955">
                  <c:v>10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9C-44CB-A054-4F5BE775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62816"/>
        <c:axId val="192172800"/>
      </c:scatterChart>
      <c:valAx>
        <c:axId val="192162816"/>
        <c:scaling>
          <c:orientation val="minMax"/>
          <c:max val="0.6666670000000009"/>
          <c:min val="0.458333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172800"/>
        <c:crosses val="autoZero"/>
        <c:crossBetween val="midCat"/>
        <c:majorUnit val="2.0833300000000058E-2"/>
      </c:valAx>
      <c:valAx>
        <c:axId val="1921728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</a:t>
                </a:r>
                <a:r>
                  <a:rPr lang="hu-HU" sz="800" baseline="0"/>
                  <a:t> of strokes/min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162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villam_szam_20160731!$J$1:$J$151</c:f>
              <c:numCache>
                <c:formatCode>h:mm;@</c:formatCode>
                <c:ptCount val="151"/>
                <c:pt idx="0">
                  <c:v>0.43402777777777851</c:v>
                </c:pt>
                <c:pt idx="1">
                  <c:v>0.43472222222222257</c:v>
                </c:pt>
                <c:pt idx="2">
                  <c:v>0.4354166666666674</c:v>
                </c:pt>
                <c:pt idx="3">
                  <c:v>0.43611111111111106</c:v>
                </c:pt>
                <c:pt idx="4">
                  <c:v>0.43680555555555584</c:v>
                </c:pt>
                <c:pt idx="5">
                  <c:v>0.43750000000000033</c:v>
                </c:pt>
                <c:pt idx="6">
                  <c:v>0.43819444444444472</c:v>
                </c:pt>
                <c:pt idx="7">
                  <c:v>0.43888888888888983</c:v>
                </c:pt>
                <c:pt idx="8">
                  <c:v>0.43958333333333338</c:v>
                </c:pt>
                <c:pt idx="9">
                  <c:v>0.44027777777777782</c:v>
                </c:pt>
                <c:pt idx="10">
                  <c:v>0.44097222222222232</c:v>
                </c:pt>
                <c:pt idx="11">
                  <c:v>0.44166666666666682</c:v>
                </c:pt>
                <c:pt idx="12">
                  <c:v>0.44236111111111104</c:v>
                </c:pt>
                <c:pt idx="13">
                  <c:v>0.44305555555555526</c:v>
                </c:pt>
                <c:pt idx="14">
                  <c:v>0.44374999999999992</c:v>
                </c:pt>
                <c:pt idx="15">
                  <c:v>0.44444444444444436</c:v>
                </c:pt>
                <c:pt idx="16">
                  <c:v>0.44513888888888881</c:v>
                </c:pt>
                <c:pt idx="17">
                  <c:v>0.44583333333333325</c:v>
                </c:pt>
                <c:pt idx="18">
                  <c:v>0.44652777777777808</c:v>
                </c:pt>
                <c:pt idx="19">
                  <c:v>0.4472222222222223</c:v>
                </c:pt>
                <c:pt idx="20">
                  <c:v>0.44791666666666702</c:v>
                </c:pt>
                <c:pt idx="21">
                  <c:v>0.44861111111111079</c:v>
                </c:pt>
                <c:pt idx="22">
                  <c:v>0.44930555555555546</c:v>
                </c:pt>
                <c:pt idx="23">
                  <c:v>0.45</c:v>
                </c:pt>
                <c:pt idx="24">
                  <c:v>0.45069444444444434</c:v>
                </c:pt>
                <c:pt idx="25">
                  <c:v>0.45138888888888951</c:v>
                </c:pt>
                <c:pt idx="26">
                  <c:v>0.45208333333333328</c:v>
                </c:pt>
                <c:pt idx="27">
                  <c:v>0.452777777777778</c:v>
                </c:pt>
                <c:pt idx="28">
                  <c:v>0.45347222222222244</c:v>
                </c:pt>
                <c:pt idx="29">
                  <c:v>0.45416666666666689</c:v>
                </c:pt>
                <c:pt idx="30">
                  <c:v>0.45486111111111099</c:v>
                </c:pt>
                <c:pt idx="31">
                  <c:v>0.45555555555555544</c:v>
                </c:pt>
                <c:pt idx="32">
                  <c:v>0.45624999999999988</c:v>
                </c:pt>
                <c:pt idx="33">
                  <c:v>0.45694444444444432</c:v>
                </c:pt>
                <c:pt idx="34">
                  <c:v>0.45763888888888882</c:v>
                </c:pt>
                <c:pt idx="35">
                  <c:v>0.4583333333333332</c:v>
                </c:pt>
                <c:pt idx="36">
                  <c:v>0.45902777777777815</c:v>
                </c:pt>
                <c:pt idx="37">
                  <c:v>0.45972222222222231</c:v>
                </c:pt>
                <c:pt idx="38">
                  <c:v>0.46041666666666703</c:v>
                </c:pt>
                <c:pt idx="39">
                  <c:v>0.46111111111111075</c:v>
                </c:pt>
                <c:pt idx="40">
                  <c:v>0.46180555555555541</c:v>
                </c:pt>
                <c:pt idx="41">
                  <c:v>0.46250000000000002</c:v>
                </c:pt>
                <c:pt idx="42">
                  <c:v>0.4631944444444443</c:v>
                </c:pt>
                <c:pt idx="43">
                  <c:v>0.46388888888888957</c:v>
                </c:pt>
                <c:pt idx="44">
                  <c:v>0.46458333333333318</c:v>
                </c:pt>
                <c:pt idx="45">
                  <c:v>0.46527777777777801</c:v>
                </c:pt>
                <c:pt idx="46">
                  <c:v>0.46597222222222245</c:v>
                </c:pt>
                <c:pt idx="47">
                  <c:v>0.4666666666666669</c:v>
                </c:pt>
                <c:pt idx="48">
                  <c:v>0.46736111111111095</c:v>
                </c:pt>
                <c:pt idx="49">
                  <c:v>0.46805555555555539</c:v>
                </c:pt>
                <c:pt idx="50">
                  <c:v>0.46875</c:v>
                </c:pt>
                <c:pt idx="51">
                  <c:v>0.46944444444444461</c:v>
                </c:pt>
                <c:pt idx="52">
                  <c:v>0.47013888888888888</c:v>
                </c:pt>
                <c:pt idx="53">
                  <c:v>0.47083333333333316</c:v>
                </c:pt>
                <c:pt idx="54">
                  <c:v>0.47152777777777816</c:v>
                </c:pt>
                <c:pt idx="55">
                  <c:v>0.47222222222222232</c:v>
                </c:pt>
                <c:pt idx="56">
                  <c:v>0.47291666666666704</c:v>
                </c:pt>
                <c:pt idx="57">
                  <c:v>0.47361111111111093</c:v>
                </c:pt>
                <c:pt idx="58">
                  <c:v>0.47430555555555537</c:v>
                </c:pt>
                <c:pt idx="59">
                  <c:v>0.47500000000000014</c:v>
                </c:pt>
                <c:pt idx="60">
                  <c:v>0.47569444444444431</c:v>
                </c:pt>
                <c:pt idx="61">
                  <c:v>0.47638888888888947</c:v>
                </c:pt>
                <c:pt idx="62">
                  <c:v>0.4770833333333333</c:v>
                </c:pt>
                <c:pt idx="63">
                  <c:v>0.47777777777777802</c:v>
                </c:pt>
                <c:pt idx="64">
                  <c:v>0.47847222222222247</c:v>
                </c:pt>
                <c:pt idx="65">
                  <c:v>0.47916666666666691</c:v>
                </c:pt>
                <c:pt idx="66">
                  <c:v>0.47986111111111091</c:v>
                </c:pt>
                <c:pt idx="67">
                  <c:v>0.48055555555555535</c:v>
                </c:pt>
                <c:pt idx="68">
                  <c:v>0.48125000000000001</c:v>
                </c:pt>
                <c:pt idx="69">
                  <c:v>0.48194444444444462</c:v>
                </c:pt>
                <c:pt idx="70">
                  <c:v>0.48263888888888906</c:v>
                </c:pt>
                <c:pt idx="71">
                  <c:v>0.48333333333333311</c:v>
                </c:pt>
                <c:pt idx="72">
                  <c:v>0.48402777777777822</c:v>
                </c:pt>
                <c:pt idx="73">
                  <c:v>0.48472222222222233</c:v>
                </c:pt>
                <c:pt idx="74">
                  <c:v>0.48541666666666711</c:v>
                </c:pt>
                <c:pt idx="75">
                  <c:v>0.48611111111111083</c:v>
                </c:pt>
                <c:pt idx="76">
                  <c:v>0.48680555555555532</c:v>
                </c:pt>
                <c:pt idx="77">
                  <c:v>0.48750000000000021</c:v>
                </c:pt>
                <c:pt idx="78">
                  <c:v>0.48819444444444432</c:v>
                </c:pt>
                <c:pt idx="79">
                  <c:v>0.48888888888888959</c:v>
                </c:pt>
                <c:pt idx="80">
                  <c:v>0.48958333333333331</c:v>
                </c:pt>
                <c:pt idx="81">
                  <c:v>0.49027777777777803</c:v>
                </c:pt>
                <c:pt idx="82">
                  <c:v>0.49097222222222248</c:v>
                </c:pt>
                <c:pt idx="83">
                  <c:v>0.49166666666666692</c:v>
                </c:pt>
                <c:pt idx="84">
                  <c:v>0.49236111111111086</c:v>
                </c:pt>
                <c:pt idx="85">
                  <c:v>0.4930555555555553</c:v>
                </c:pt>
                <c:pt idx="86">
                  <c:v>0.49375000000000002</c:v>
                </c:pt>
                <c:pt idx="87">
                  <c:v>0.49444444444444458</c:v>
                </c:pt>
                <c:pt idx="88">
                  <c:v>0.49513888888888907</c:v>
                </c:pt>
                <c:pt idx="89">
                  <c:v>0.49583333333333307</c:v>
                </c:pt>
                <c:pt idx="90">
                  <c:v>0.49652777777777823</c:v>
                </c:pt>
                <c:pt idx="91">
                  <c:v>0.49722222222222234</c:v>
                </c:pt>
                <c:pt idx="92">
                  <c:v>0.49791666666666712</c:v>
                </c:pt>
                <c:pt idx="93">
                  <c:v>0.49861111111111084</c:v>
                </c:pt>
                <c:pt idx="94">
                  <c:v>0.49930555555555561</c:v>
                </c:pt>
                <c:pt idx="95">
                  <c:v>0.5</c:v>
                </c:pt>
                <c:pt idx="96">
                  <c:v>0.50069444444444489</c:v>
                </c:pt>
                <c:pt idx="97">
                  <c:v>0.50138888888888866</c:v>
                </c:pt>
                <c:pt idx="98">
                  <c:v>0.5020833333333331</c:v>
                </c:pt>
                <c:pt idx="99">
                  <c:v>0.50277777777777755</c:v>
                </c:pt>
                <c:pt idx="100">
                  <c:v>0.50347222222222121</c:v>
                </c:pt>
                <c:pt idx="101">
                  <c:v>0.50416666666666576</c:v>
                </c:pt>
                <c:pt idx="102">
                  <c:v>0.50486111111111087</c:v>
                </c:pt>
                <c:pt idx="103">
                  <c:v>0.50555555555555531</c:v>
                </c:pt>
                <c:pt idx="104">
                  <c:v>0.50624999999999976</c:v>
                </c:pt>
                <c:pt idx="105">
                  <c:v>0.50694444444444464</c:v>
                </c:pt>
                <c:pt idx="106">
                  <c:v>0.50763888888888864</c:v>
                </c:pt>
                <c:pt idx="107">
                  <c:v>0.50833333333333308</c:v>
                </c:pt>
                <c:pt idx="108">
                  <c:v>0.50902777777777752</c:v>
                </c:pt>
                <c:pt idx="109">
                  <c:v>0.50972222222222197</c:v>
                </c:pt>
                <c:pt idx="110">
                  <c:v>0.51041666666666563</c:v>
                </c:pt>
                <c:pt idx="111">
                  <c:v>0.51111111111111052</c:v>
                </c:pt>
                <c:pt idx="112">
                  <c:v>0.51180555555555562</c:v>
                </c:pt>
                <c:pt idx="113">
                  <c:v>0.51249999999999951</c:v>
                </c:pt>
                <c:pt idx="114">
                  <c:v>0.51319444444444462</c:v>
                </c:pt>
                <c:pt idx="115">
                  <c:v>0.51388888888888862</c:v>
                </c:pt>
                <c:pt idx="116">
                  <c:v>0.51458333333333306</c:v>
                </c:pt>
                <c:pt idx="117">
                  <c:v>0.5152777777777775</c:v>
                </c:pt>
                <c:pt idx="118">
                  <c:v>0.5159722222222215</c:v>
                </c:pt>
                <c:pt idx="119">
                  <c:v>0.51666666666666639</c:v>
                </c:pt>
                <c:pt idx="120">
                  <c:v>0.51736111111111049</c:v>
                </c:pt>
                <c:pt idx="121">
                  <c:v>0.5180555555555556</c:v>
                </c:pt>
                <c:pt idx="122">
                  <c:v>0.51874999999999971</c:v>
                </c:pt>
                <c:pt idx="123">
                  <c:v>0.51944444444444415</c:v>
                </c:pt>
                <c:pt idx="124">
                  <c:v>0.5201388888888886</c:v>
                </c:pt>
                <c:pt idx="125">
                  <c:v>0.52083333333333304</c:v>
                </c:pt>
                <c:pt idx="126">
                  <c:v>0.52152777777777748</c:v>
                </c:pt>
                <c:pt idx="127">
                  <c:v>0.52222222222222159</c:v>
                </c:pt>
                <c:pt idx="128">
                  <c:v>0.52291666666666636</c:v>
                </c:pt>
                <c:pt idx="129">
                  <c:v>0.52361111111111081</c:v>
                </c:pt>
                <c:pt idx="130">
                  <c:v>0.52430555555555525</c:v>
                </c:pt>
                <c:pt idx="131">
                  <c:v>0.52499999999999969</c:v>
                </c:pt>
                <c:pt idx="132">
                  <c:v>0.52569444444444491</c:v>
                </c:pt>
                <c:pt idx="133">
                  <c:v>0.52638888888888868</c:v>
                </c:pt>
                <c:pt idx="134">
                  <c:v>0.52708333333333302</c:v>
                </c:pt>
                <c:pt idx="135">
                  <c:v>0.52777777777777768</c:v>
                </c:pt>
                <c:pt idx="136">
                  <c:v>0.52847222222222157</c:v>
                </c:pt>
                <c:pt idx="137">
                  <c:v>0.52916666666666567</c:v>
                </c:pt>
                <c:pt idx="138">
                  <c:v>0.52986111111111078</c:v>
                </c:pt>
                <c:pt idx="139">
                  <c:v>0.53055555555555522</c:v>
                </c:pt>
                <c:pt idx="140">
                  <c:v>0.53124999999999967</c:v>
                </c:pt>
                <c:pt idx="141">
                  <c:v>0.53194444444444478</c:v>
                </c:pt>
                <c:pt idx="142">
                  <c:v>0.53263888888888922</c:v>
                </c:pt>
                <c:pt idx="143">
                  <c:v>0.53333333333333299</c:v>
                </c:pt>
                <c:pt idx="144">
                  <c:v>0.53402777777777743</c:v>
                </c:pt>
                <c:pt idx="145">
                  <c:v>0.53472222222222188</c:v>
                </c:pt>
                <c:pt idx="146">
                  <c:v>0.53541666666666565</c:v>
                </c:pt>
                <c:pt idx="147">
                  <c:v>0.53611111111111076</c:v>
                </c:pt>
                <c:pt idx="148">
                  <c:v>0.53680555555555565</c:v>
                </c:pt>
                <c:pt idx="149">
                  <c:v>0.53749999999999953</c:v>
                </c:pt>
                <c:pt idx="150">
                  <c:v>0.53819444444444464</c:v>
                </c:pt>
              </c:numCache>
            </c:numRef>
          </c:xVal>
          <c:yVal>
            <c:numRef>
              <c:f>villam_szam_20160731!$K$1:$K$151</c:f>
              <c:numCache>
                <c:formatCode>General</c:formatCode>
                <c:ptCount val="15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4</c:v>
                </c:pt>
                <c:pt idx="10">
                  <c:v>7</c:v>
                </c:pt>
                <c:pt idx="11">
                  <c:v>6</c:v>
                </c:pt>
                <c:pt idx="12">
                  <c:v>14</c:v>
                </c:pt>
                <c:pt idx="13">
                  <c:v>7</c:v>
                </c:pt>
                <c:pt idx="14">
                  <c:v>15</c:v>
                </c:pt>
                <c:pt idx="15">
                  <c:v>16</c:v>
                </c:pt>
                <c:pt idx="16">
                  <c:v>29</c:v>
                </c:pt>
                <c:pt idx="17">
                  <c:v>26</c:v>
                </c:pt>
                <c:pt idx="18">
                  <c:v>32</c:v>
                </c:pt>
                <c:pt idx="19">
                  <c:v>25</c:v>
                </c:pt>
                <c:pt idx="20">
                  <c:v>39</c:v>
                </c:pt>
                <c:pt idx="21">
                  <c:v>37</c:v>
                </c:pt>
                <c:pt idx="22">
                  <c:v>37</c:v>
                </c:pt>
                <c:pt idx="23">
                  <c:v>36</c:v>
                </c:pt>
                <c:pt idx="24">
                  <c:v>58</c:v>
                </c:pt>
                <c:pt idx="25">
                  <c:v>53</c:v>
                </c:pt>
                <c:pt idx="26">
                  <c:v>65</c:v>
                </c:pt>
                <c:pt idx="27">
                  <c:v>58</c:v>
                </c:pt>
                <c:pt idx="28">
                  <c:v>54</c:v>
                </c:pt>
                <c:pt idx="29">
                  <c:v>61</c:v>
                </c:pt>
                <c:pt idx="30">
                  <c:v>45</c:v>
                </c:pt>
                <c:pt idx="31">
                  <c:v>40</c:v>
                </c:pt>
                <c:pt idx="32">
                  <c:v>37</c:v>
                </c:pt>
                <c:pt idx="33">
                  <c:v>31</c:v>
                </c:pt>
                <c:pt idx="34">
                  <c:v>53</c:v>
                </c:pt>
                <c:pt idx="35">
                  <c:v>71</c:v>
                </c:pt>
                <c:pt idx="36">
                  <c:v>74</c:v>
                </c:pt>
                <c:pt idx="37">
                  <c:v>71</c:v>
                </c:pt>
                <c:pt idx="38">
                  <c:v>81</c:v>
                </c:pt>
                <c:pt idx="39">
                  <c:v>85</c:v>
                </c:pt>
                <c:pt idx="40">
                  <c:v>98</c:v>
                </c:pt>
                <c:pt idx="41">
                  <c:v>87</c:v>
                </c:pt>
                <c:pt idx="42">
                  <c:v>95</c:v>
                </c:pt>
                <c:pt idx="43">
                  <c:v>83</c:v>
                </c:pt>
                <c:pt idx="44">
                  <c:v>94</c:v>
                </c:pt>
                <c:pt idx="45">
                  <c:v>93</c:v>
                </c:pt>
                <c:pt idx="46">
                  <c:v>86</c:v>
                </c:pt>
                <c:pt idx="47">
                  <c:v>56</c:v>
                </c:pt>
                <c:pt idx="48">
                  <c:v>88</c:v>
                </c:pt>
                <c:pt idx="49">
                  <c:v>80</c:v>
                </c:pt>
                <c:pt idx="50">
                  <c:v>90</c:v>
                </c:pt>
                <c:pt idx="51">
                  <c:v>89</c:v>
                </c:pt>
                <c:pt idx="52">
                  <c:v>92</c:v>
                </c:pt>
                <c:pt idx="53">
                  <c:v>77</c:v>
                </c:pt>
                <c:pt idx="54">
                  <c:v>107</c:v>
                </c:pt>
                <c:pt idx="55">
                  <c:v>113</c:v>
                </c:pt>
                <c:pt idx="56">
                  <c:v>83</c:v>
                </c:pt>
                <c:pt idx="57">
                  <c:v>115</c:v>
                </c:pt>
                <c:pt idx="58">
                  <c:v>113</c:v>
                </c:pt>
                <c:pt idx="59">
                  <c:v>71</c:v>
                </c:pt>
                <c:pt idx="60">
                  <c:v>79</c:v>
                </c:pt>
                <c:pt idx="61">
                  <c:v>76</c:v>
                </c:pt>
                <c:pt idx="62">
                  <c:v>81</c:v>
                </c:pt>
                <c:pt idx="63">
                  <c:v>97</c:v>
                </c:pt>
                <c:pt idx="64">
                  <c:v>108</c:v>
                </c:pt>
                <c:pt idx="65">
                  <c:v>88</c:v>
                </c:pt>
                <c:pt idx="66">
                  <c:v>118</c:v>
                </c:pt>
                <c:pt idx="67">
                  <c:v>86</c:v>
                </c:pt>
                <c:pt idx="68">
                  <c:v>110</c:v>
                </c:pt>
                <c:pt idx="69">
                  <c:v>102</c:v>
                </c:pt>
                <c:pt idx="70">
                  <c:v>94</c:v>
                </c:pt>
                <c:pt idx="71">
                  <c:v>93</c:v>
                </c:pt>
                <c:pt idx="72">
                  <c:v>99</c:v>
                </c:pt>
                <c:pt idx="73">
                  <c:v>99</c:v>
                </c:pt>
                <c:pt idx="74">
                  <c:v>80</c:v>
                </c:pt>
                <c:pt idx="75">
                  <c:v>88</c:v>
                </c:pt>
                <c:pt idx="76">
                  <c:v>103</c:v>
                </c:pt>
                <c:pt idx="77">
                  <c:v>103</c:v>
                </c:pt>
                <c:pt idx="78">
                  <c:v>80</c:v>
                </c:pt>
                <c:pt idx="79">
                  <c:v>82</c:v>
                </c:pt>
                <c:pt idx="80">
                  <c:v>126</c:v>
                </c:pt>
                <c:pt idx="81">
                  <c:v>108</c:v>
                </c:pt>
                <c:pt idx="82">
                  <c:v>121</c:v>
                </c:pt>
                <c:pt idx="83">
                  <c:v>129</c:v>
                </c:pt>
                <c:pt idx="84">
                  <c:v>138</c:v>
                </c:pt>
                <c:pt idx="85">
                  <c:v>132</c:v>
                </c:pt>
                <c:pt idx="86">
                  <c:v>110</c:v>
                </c:pt>
                <c:pt idx="87">
                  <c:v>115</c:v>
                </c:pt>
                <c:pt idx="88">
                  <c:v>131</c:v>
                </c:pt>
                <c:pt idx="89">
                  <c:v>134</c:v>
                </c:pt>
                <c:pt idx="90">
                  <c:v>88</c:v>
                </c:pt>
                <c:pt idx="91">
                  <c:v>124</c:v>
                </c:pt>
                <c:pt idx="92">
                  <c:v>133</c:v>
                </c:pt>
                <c:pt idx="93">
                  <c:v>111</c:v>
                </c:pt>
                <c:pt idx="94">
                  <c:v>111</c:v>
                </c:pt>
                <c:pt idx="95">
                  <c:v>105</c:v>
                </c:pt>
                <c:pt idx="96">
                  <c:v>108</c:v>
                </c:pt>
                <c:pt idx="97">
                  <c:v>120</c:v>
                </c:pt>
                <c:pt idx="98">
                  <c:v>101</c:v>
                </c:pt>
                <c:pt idx="99">
                  <c:v>112</c:v>
                </c:pt>
                <c:pt idx="100">
                  <c:v>114</c:v>
                </c:pt>
                <c:pt idx="101">
                  <c:v>108</c:v>
                </c:pt>
                <c:pt idx="102">
                  <c:v>125</c:v>
                </c:pt>
                <c:pt idx="103">
                  <c:v>100</c:v>
                </c:pt>
                <c:pt idx="104">
                  <c:v>81</c:v>
                </c:pt>
                <c:pt idx="105">
                  <c:v>102</c:v>
                </c:pt>
                <c:pt idx="106">
                  <c:v>77</c:v>
                </c:pt>
                <c:pt idx="107">
                  <c:v>65</c:v>
                </c:pt>
                <c:pt idx="108">
                  <c:v>54</c:v>
                </c:pt>
                <c:pt idx="109">
                  <c:v>82</c:v>
                </c:pt>
                <c:pt idx="110">
                  <c:v>62</c:v>
                </c:pt>
                <c:pt idx="111">
                  <c:v>29</c:v>
                </c:pt>
                <c:pt idx="112">
                  <c:v>29</c:v>
                </c:pt>
                <c:pt idx="113">
                  <c:v>33</c:v>
                </c:pt>
                <c:pt idx="114">
                  <c:v>36</c:v>
                </c:pt>
                <c:pt idx="115">
                  <c:v>28</c:v>
                </c:pt>
                <c:pt idx="116">
                  <c:v>29</c:v>
                </c:pt>
                <c:pt idx="117">
                  <c:v>46</c:v>
                </c:pt>
                <c:pt idx="118">
                  <c:v>39</c:v>
                </c:pt>
                <c:pt idx="119">
                  <c:v>56</c:v>
                </c:pt>
                <c:pt idx="120">
                  <c:v>52</c:v>
                </c:pt>
                <c:pt idx="121">
                  <c:v>64</c:v>
                </c:pt>
                <c:pt idx="122">
                  <c:v>38</c:v>
                </c:pt>
                <c:pt idx="123">
                  <c:v>35</c:v>
                </c:pt>
                <c:pt idx="124">
                  <c:v>51</c:v>
                </c:pt>
                <c:pt idx="125">
                  <c:v>36</c:v>
                </c:pt>
                <c:pt idx="126">
                  <c:v>34</c:v>
                </c:pt>
                <c:pt idx="127">
                  <c:v>35</c:v>
                </c:pt>
                <c:pt idx="128">
                  <c:v>31</c:v>
                </c:pt>
                <c:pt idx="129">
                  <c:v>30</c:v>
                </c:pt>
                <c:pt idx="130">
                  <c:v>32</c:v>
                </c:pt>
                <c:pt idx="131">
                  <c:v>24</c:v>
                </c:pt>
                <c:pt idx="132">
                  <c:v>27</c:v>
                </c:pt>
                <c:pt idx="133">
                  <c:v>24</c:v>
                </c:pt>
                <c:pt idx="134">
                  <c:v>29</c:v>
                </c:pt>
                <c:pt idx="135">
                  <c:v>21</c:v>
                </c:pt>
                <c:pt idx="136">
                  <c:v>19</c:v>
                </c:pt>
                <c:pt idx="137">
                  <c:v>35</c:v>
                </c:pt>
                <c:pt idx="138">
                  <c:v>26</c:v>
                </c:pt>
                <c:pt idx="139">
                  <c:v>27</c:v>
                </c:pt>
                <c:pt idx="140">
                  <c:v>33</c:v>
                </c:pt>
                <c:pt idx="141">
                  <c:v>16</c:v>
                </c:pt>
                <c:pt idx="142">
                  <c:v>24</c:v>
                </c:pt>
                <c:pt idx="143">
                  <c:v>19</c:v>
                </c:pt>
                <c:pt idx="144">
                  <c:v>12</c:v>
                </c:pt>
                <c:pt idx="145">
                  <c:v>7</c:v>
                </c:pt>
                <c:pt idx="146">
                  <c:v>14</c:v>
                </c:pt>
                <c:pt idx="147">
                  <c:v>10</c:v>
                </c:pt>
                <c:pt idx="148">
                  <c:v>8</c:v>
                </c:pt>
                <c:pt idx="149">
                  <c:v>10</c:v>
                </c:pt>
                <c:pt idx="150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27-4ECB-91E0-4C9AE039D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89952"/>
        <c:axId val="192191488"/>
      </c:scatterChart>
      <c:valAx>
        <c:axId val="192189952"/>
        <c:scaling>
          <c:orientation val="minMax"/>
          <c:max val="0.54167000000000065"/>
          <c:min val="0.416670000000000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191488"/>
        <c:crosses val="autoZero"/>
        <c:crossBetween val="midCat"/>
        <c:majorUnit val="1.0416659999999999E-2"/>
      </c:valAx>
      <c:valAx>
        <c:axId val="192191488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aseline="0"/>
                  <a:t>Number of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189952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villam_szam_20160731!$J$1:$J$151</c:f>
              <c:numCache>
                <c:formatCode>h:mm;@</c:formatCode>
                <c:ptCount val="151"/>
                <c:pt idx="0">
                  <c:v>0.43402777777777851</c:v>
                </c:pt>
                <c:pt idx="1">
                  <c:v>0.43472222222222257</c:v>
                </c:pt>
                <c:pt idx="2">
                  <c:v>0.4354166666666674</c:v>
                </c:pt>
                <c:pt idx="3">
                  <c:v>0.43611111111111106</c:v>
                </c:pt>
                <c:pt idx="4">
                  <c:v>0.43680555555555584</c:v>
                </c:pt>
                <c:pt idx="5">
                  <c:v>0.43750000000000033</c:v>
                </c:pt>
                <c:pt idx="6">
                  <c:v>0.43819444444444472</c:v>
                </c:pt>
                <c:pt idx="7">
                  <c:v>0.43888888888888983</c:v>
                </c:pt>
                <c:pt idx="8">
                  <c:v>0.43958333333333338</c:v>
                </c:pt>
                <c:pt idx="9">
                  <c:v>0.44027777777777782</c:v>
                </c:pt>
                <c:pt idx="10">
                  <c:v>0.44097222222222232</c:v>
                </c:pt>
                <c:pt idx="11">
                  <c:v>0.44166666666666682</c:v>
                </c:pt>
                <c:pt idx="12">
                  <c:v>0.44236111111111104</c:v>
                </c:pt>
                <c:pt idx="13">
                  <c:v>0.44305555555555526</c:v>
                </c:pt>
                <c:pt idx="14">
                  <c:v>0.44374999999999992</c:v>
                </c:pt>
                <c:pt idx="15">
                  <c:v>0.44444444444444436</c:v>
                </c:pt>
                <c:pt idx="16">
                  <c:v>0.44513888888888881</c:v>
                </c:pt>
                <c:pt idx="17">
                  <c:v>0.44583333333333325</c:v>
                </c:pt>
                <c:pt idx="18">
                  <c:v>0.44652777777777808</c:v>
                </c:pt>
                <c:pt idx="19">
                  <c:v>0.4472222222222223</c:v>
                </c:pt>
                <c:pt idx="20">
                  <c:v>0.44791666666666702</c:v>
                </c:pt>
                <c:pt idx="21">
                  <c:v>0.44861111111111079</c:v>
                </c:pt>
                <c:pt idx="22">
                  <c:v>0.44930555555555546</c:v>
                </c:pt>
                <c:pt idx="23">
                  <c:v>0.45</c:v>
                </c:pt>
                <c:pt idx="24">
                  <c:v>0.45069444444444434</c:v>
                </c:pt>
                <c:pt idx="25">
                  <c:v>0.45138888888888951</c:v>
                </c:pt>
                <c:pt idx="26">
                  <c:v>0.45208333333333328</c:v>
                </c:pt>
                <c:pt idx="27">
                  <c:v>0.452777777777778</c:v>
                </c:pt>
                <c:pt idx="28">
                  <c:v>0.45347222222222244</c:v>
                </c:pt>
                <c:pt idx="29">
                  <c:v>0.45416666666666689</c:v>
                </c:pt>
                <c:pt idx="30">
                  <c:v>0.45486111111111099</c:v>
                </c:pt>
                <c:pt idx="31">
                  <c:v>0.45555555555555544</c:v>
                </c:pt>
                <c:pt idx="32">
                  <c:v>0.45624999999999988</c:v>
                </c:pt>
                <c:pt idx="33">
                  <c:v>0.45694444444444432</c:v>
                </c:pt>
                <c:pt idx="34">
                  <c:v>0.45763888888888882</c:v>
                </c:pt>
                <c:pt idx="35">
                  <c:v>0.4583333333333332</c:v>
                </c:pt>
                <c:pt idx="36">
                  <c:v>0.45902777777777815</c:v>
                </c:pt>
                <c:pt idx="37">
                  <c:v>0.45972222222222231</c:v>
                </c:pt>
                <c:pt idx="38">
                  <c:v>0.46041666666666703</c:v>
                </c:pt>
                <c:pt idx="39">
                  <c:v>0.46111111111111075</c:v>
                </c:pt>
                <c:pt idx="40">
                  <c:v>0.46180555555555541</c:v>
                </c:pt>
                <c:pt idx="41">
                  <c:v>0.46250000000000002</c:v>
                </c:pt>
                <c:pt idx="42">
                  <c:v>0.4631944444444443</c:v>
                </c:pt>
                <c:pt idx="43">
                  <c:v>0.46388888888888957</c:v>
                </c:pt>
                <c:pt idx="44">
                  <c:v>0.46458333333333318</c:v>
                </c:pt>
                <c:pt idx="45">
                  <c:v>0.46527777777777801</c:v>
                </c:pt>
                <c:pt idx="46">
                  <c:v>0.46597222222222245</c:v>
                </c:pt>
                <c:pt idx="47">
                  <c:v>0.4666666666666669</c:v>
                </c:pt>
                <c:pt idx="48">
                  <c:v>0.46736111111111095</c:v>
                </c:pt>
                <c:pt idx="49">
                  <c:v>0.46805555555555539</c:v>
                </c:pt>
                <c:pt idx="50">
                  <c:v>0.46875</c:v>
                </c:pt>
                <c:pt idx="51">
                  <c:v>0.46944444444444461</c:v>
                </c:pt>
                <c:pt idx="52">
                  <c:v>0.47013888888888888</c:v>
                </c:pt>
                <c:pt idx="53">
                  <c:v>0.47083333333333316</c:v>
                </c:pt>
                <c:pt idx="54">
                  <c:v>0.47152777777777816</c:v>
                </c:pt>
                <c:pt idx="55">
                  <c:v>0.47222222222222232</c:v>
                </c:pt>
                <c:pt idx="56">
                  <c:v>0.47291666666666704</c:v>
                </c:pt>
                <c:pt idx="57">
                  <c:v>0.47361111111111093</c:v>
                </c:pt>
                <c:pt idx="58">
                  <c:v>0.47430555555555537</c:v>
                </c:pt>
                <c:pt idx="59">
                  <c:v>0.47500000000000014</c:v>
                </c:pt>
                <c:pt idx="60">
                  <c:v>0.47569444444444431</c:v>
                </c:pt>
                <c:pt idx="61">
                  <c:v>0.47638888888888947</c:v>
                </c:pt>
                <c:pt idx="62">
                  <c:v>0.4770833333333333</c:v>
                </c:pt>
                <c:pt idx="63">
                  <c:v>0.47777777777777802</c:v>
                </c:pt>
                <c:pt idx="64">
                  <c:v>0.47847222222222247</c:v>
                </c:pt>
                <c:pt idx="65">
                  <c:v>0.47916666666666691</c:v>
                </c:pt>
                <c:pt idx="66">
                  <c:v>0.47986111111111091</c:v>
                </c:pt>
                <c:pt idx="67">
                  <c:v>0.48055555555555535</c:v>
                </c:pt>
                <c:pt idx="68">
                  <c:v>0.48125000000000001</c:v>
                </c:pt>
                <c:pt idx="69">
                  <c:v>0.48194444444444462</c:v>
                </c:pt>
                <c:pt idx="70">
                  <c:v>0.48263888888888906</c:v>
                </c:pt>
                <c:pt idx="71">
                  <c:v>0.48333333333333311</c:v>
                </c:pt>
                <c:pt idx="72">
                  <c:v>0.48402777777777822</c:v>
                </c:pt>
                <c:pt idx="73">
                  <c:v>0.48472222222222233</c:v>
                </c:pt>
                <c:pt idx="74">
                  <c:v>0.48541666666666711</c:v>
                </c:pt>
                <c:pt idx="75">
                  <c:v>0.48611111111111083</c:v>
                </c:pt>
                <c:pt idx="76">
                  <c:v>0.48680555555555532</c:v>
                </c:pt>
                <c:pt idx="77">
                  <c:v>0.48750000000000021</c:v>
                </c:pt>
                <c:pt idx="78">
                  <c:v>0.48819444444444432</c:v>
                </c:pt>
                <c:pt idx="79">
                  <c:v>0.48888888888888959</c:v>
                </c:pt>
                <c:pt idx="80">
                  <c:v>0.48958333333333331</c:v>
                </c:pt>
                <c:pt idx="81">
                  <c:v>0.49027777777777803</c:v>
                </c:pt>
                <c:pt idx="82">
                  <c:v>0.49097222222222248</c:v>
                </c:pt>
                <c:pt idx="83">
                  <c:v>0.49166666666666692</c:v>
                </c:pt>
                <c:pt idx="84">
                  <c:v>0.49236111111111086</c:v>
                </c:pt>
                <c:pt idx="85">
                  <c:v>0.4930555555555553</c:v>
                </c:pt>
                <c:pt idx="86">
                  <c:v>0.49375000000000002</c:v>
                </c:pt>
                <c:pt idx="87">
                  <c:v>0.49444444444444458</c:v>
                </c:pt>
                <c:pt idx="88">
                  <c:v>0.49513888888888907</c:v>
                </c:pt>
                <c:pt idx="89">
                  <c:v>0.49583333333333307</c:v>
                </c:pt>
                <c:pt idx="90">
                  <c:v>0.49652777777777823</c:v>
                </c:pt>
                <c:pt idx="91">
                  <c:v>0.49722222222222234</c:v>
                </c:pt>
                <c:pt idx="92">
                  <c:v>0.49791666666666712</c:v>
                </c:pt>
                <c:pt idx="93">
                  <c:v>0.49861111111111084</c:v>
                </c:pt>
                <c:pt idx="94">
                  <c:v>0.49930555555555561</c:v>
                </c:pt>
                <c:pt idx="95">
                  <c:v>0.5</c:v>
                </c:pt>
                <c:pt idx="96">
                  <c:v>0.50069444444444489</c:v>
                </c:pt>
                <c:pt idx="97">
                  <c:v>0.50138888888888866</c:v>
                </c:pt>
                <c:pt idx="98">
                  <c:v>0.5020833333333331</c:v>
                </c:pt>
                <c:pt idx="99">
                  <c:v>0.50277777777777755</c:v>
                </c:pt>
                <c:pt idx="100">
                  <c:v>0.50347222222222121</c:v>
                </c:pt>
                <c:pt idx="101">
                  <c:v>0.50416666666666576</c:v>
                </c:pt>
                <c:pt idx="102">
                  <c:v>0.50486111111111087</c:v>
                </c:pt>
                <c:pt idx="103">
                  <c:v>0.50555555555555531</c:v>
                </c:pt>
                <c:pt idx="104">
                  <c:v>0.50624999999999976</c:v>
                </c:pt>
                <c:pt idx="105">
                  <c:v>0.50694444444444464</c:v>
                </c:pt>
                <c:pt idx="106">
                  <c:v>0.50763888888888864</c:v>
                </c:pt>
                <c:pt idx="107">
                  <c:v>0.50833333333333308</c:v>
                </c:pt>
                <c:pt idx="108">
                  <c:v>0.50902777777777752</c:v>
                </c:pt>
                <c:pt idx="109">
                  <c:v>0.50972222222222197</c:v>
                </c:pt>
                <c:pt idx="110">
                  <c:v>0.51041666666666563</c:v>
                </c:pt>
                <c:pt idx="111">
                  <c:v>0.51111111111111052</c:v>
                </c:pt>
                <c:pt idx="112">
                  <c:v>0.51180555555555562</c:v>
                </c:pt>
                <c:pt idx="113">
                  <c:v>0.51249999999999951</c:v>
                </c:pt>
                <c:pt idx="114">
                  <c:v>0.51319444444444462</c:v>
                </c:pt>
                <c:pt idx="115">
                  <c:v>0.51388888888888862</c:v>
                </c:pt>
                <c:pt idx="116">
                  <c:v>0.51458333333333306</c:v>
                </c:pt>
                <c:pt idx="117">
                  <c:v>0.5152777777777775</c:v>
                </c:pt>
                <c:pt idx="118">
                  <c:v>0.5159722222222215</c:v>
                </c:pt>
                <c:pt idx="119">
                  <c:v>0.51666666666666639</c:v>
                </c:pt>
                <c:pt idx="120">
                  <c:v>0.51736111111111049</c:v>
                </c:pt>
                <c:pt idx="121">
                  <c:v>0.5180555555555556</c:v>
                </c:pt>
                <c:pt idx="122">
                  <c:v>0.51874999999999971</c:v>
                </c:pt>
                <c:pt idx="123">
                  <c:v>0.51944444444444415</c:v>
                </c:pt>
                <c:pt idx="124">
                  <c:v>0.5201388888888886</c:v>
                </c:pt>
                <c:pt idx="125">
                  <c:v>0.52083333333333304</c:v>
                </c:pt>
                <c:pt idx="126">
                  <c:v>0.52152777777777748</c:v>
                </c:pt>
                <c:pt idx="127">
                  <c:v>0.52222222222222159</c:v>
                </c:pt>
                <c:pt idx="128">
                  <c:v>0.52291666666666636</c:v>
                </c:pt>
                <c:pt idx="129">
                  <c:v>0.52361111111111081</c:v>
                </c:pt>
                <c:pt idx="130">
                  <c:v>0.52430555555555525</c:v>
                </c:pt>
                <c:pt idx="131">
                  <c:v>0.52499999999999969</c:v>
                </c:pt>
                <c:pt idx="132">
                  <c:v>0.52569444444444491</c:v>
                </c:pt>
                <c:pt idx="133">
                  <c:v>0.52638888888888868</c:v>
                </c:pt>
                <c:pt idx="134">
                  <c:v>0.52708333333333302</c:v>
                </c:pt>
                <c:pt idx="135">
                  <c:v>0.52777777777777768</c:v>
                </c:pt>
                <c:pt idx="136">
                  <c:v>0.52847222222222157</c:v>
                </c:pt>
                <c:pt idx="137">
                  <c:v>0.52916666666666567</c:v>
                </c:pt>
                <c:pt idx="138">
                  <c:v>0.52986111111111078</c:v>
                </c:pt>
                <c:pt idx="139">
                  <c:v>0.53055555555555522</c:v>
                </c:pt>
                <c:pt idx="140">
                  <c:v>0.53124999999999967</c:v>
                </c:pt>
                <c:pt idx="141">
                  <c:v>0.53194444444444478</c:v>
                </c:pt>
                <c:pt idx="142">
                  <c:v>0.53263888888888922</c:v>
                </c:pt>
                <c:pt idx="143">
                  <c:v>0.53333333333333299</c:v>
                </c:pt>
                <c:pt idx="144">
                  <c:v>0.53402777777777743</c:v>
                </c:pt>
                <c:pt idx="145">
                  <c:v>0.53472222222222188</c:v>
                </c:pt>
                <c:pt idx="146">
                  <c:v>0.53541666666666565</c:v>
                </c:pt>
                <c:pt idx="147">
                  <c:v>0.53611111111111076</c:v>
                </c:pt>
                <c:pt idx="148">
                  <c:v>0.53680555555555565</c:v>
                </c:pt>
                <c:pt idx="149">
                  <c:v>0.53749999999999953</c:v>
                </c:pt>
                <c:pt idx="150">
                  <c:v>0.53819444444444464</c:v>
                </c:pt>
              </c:numCache>
            </c:numRef>
          </c:xVal>
          <c:yVal>
            <c:numRef>
              <c:f>villam_szam_20160731!$K$1:$K$151</c:f>
              <c:numCache>
                <c:formatCode>General</c:formatCode>
                <c:ptCount val="15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4</c:v>
                </c:pt>
                <c:pt idx="10">
                  <c:v>7</c:v>
                </c:pt>
                <c:pt idx="11">
                  <c:v>6</c:v>
                </c:pt>
                <c:pt idx="12">
                  <c:v>14</c:v>
                </c:pt>
                <c:pt idx="13">
                  <c:v>7</c:v>
                </c:pt>
                <c:pt idx="14">
                  <c:v>15</c:v>
                </c:pt>
                <c:pt idx="15">
                  <c:v>16</c:v>
                </c:pt>
                <c:pt idx="16">
                  <c:v>29</c:v>
                </c:pt>
                <c:pt idx="17">
                  <c:v>26</c:v>
                </c:pt>
                <c:pt idx="18">
                  <c:v>32</c:v>
                </c:pt>
                <c:pt idx="19">
                  <c:v>25</c:v>
                </c:pt>
                <c:pt idx="20">
                  <c:v>39</c:v>
                </c:pt>
                <c:pt idx="21">
                  <c:v>37</c:v>
                </c:pt>
                <c:pt idx="22">
                  <c:v>37</c:v>
                </c:pt>
                <c:pt idx="23">
                  <c:v>36</c:v>
                </c:pt>
                <c:pt idx="24">
                  <c:v>58</c:v>
                </c:pt>
                <c:pt idx="25">
                  <c:v>53</c:v>
                </c:pt>
                <c:pt idx="26">
                  <c:v>65</c:v>
                </c:pt>
                <c:pt idx="27">
                  <c:v>58</c:v>
                </c:pt>
                <c:pt idx="28">
                  <c:v>54</c:v>
                </c:pt>
                <c:pt idx="29">
                  <c:v>61</c:v>
                </c:pt>
                <c:pt idx="30">
                  <c:v>45</c:v>
                </c:pt>
                <c:pt idx="31">
                  <c:v>40</c:v>
                </c:pt>
                <c:pt idx="32">
                  <c:v>37</c:v>
                </c:pt>
                <c:pt idx="33">
                  <c:v>31</c:v>
                </c:pt>
                <c:pt idx="34">
                  <c:v>53</c:v>
                </c:pt>
                <c:pt idx="35">
                  <c:v>71</c:v>
                </c:pt>
                <c:pt idx="36">
                  <c:v>74</c:v>
                </c:pt>
                <c:pt idx="37">
                  <c:v>71</c:v>
                </c:pt>
                <c:pt idx="38">
                  <c:v>81</c:v>
                </c:pt>
                <c:pt idx="39">
                  <c:v>85</c:v>
                </c:pt>
                <c:pt idx="40">
                  <c:v>98</c:v>
                </c:pt>
                <c:pt idx="41">
                  <c:v>87</c:v>
                </c:pt>
                <c:pt idx="42">
                  <c:v>95</c:v>
                </c:pt>
                <c:pt idx="43">
                  <c:v>83</c:v>
                </c:pt>
                <c:pt idx="44">
                  <c:v>94</c:v>
                </c:pt>
                <c:pt idx="45">
                  <c:v>93</c:v>
                </c:pt>
                <c:pt idx="46">
                  <c:v>86</c:v>
                </c:pt>
                <c:pt idx="47">
                  <c:v>56</c:v>
                </c:pt>
                <c:pt idx="48">
                  <c:v>88</c:v>
                </c:pt>
                <c:pt idx="49">
                  <c:v>80</c:v>
                </c:pt>
                <c:pt idx="50">
                  <c:v>90</c:v>
                </c:pt>
                <c:pt idx="51">
                  <c:v>89</c:v>
                </c:pt>
                <c:pt idx="52">
                  <c:v>92</c:v>
                </c:pt>
                <c:pt idx="53">
                  <c:v>77</c:v>
                </c:pt>
                <c:pt idx="54">
                  <c:v>107</c:v>
                </c:pt>
                <c:pt idx="55">
                  <c:v>113</c:v>
                </c:pt>
                <c:pt idx="56">
                  <c:v>83</c:v>
                </c:pt>
                <c:pt idx="57">
                  <c:v>115</c:v>
                </c:pt>
                <c:pt idx="58">
                  <c:v>113</c:v>
                </c:pt>
                <c:pt idx="59">
                  <c:v>71</c:v>
                </c:pt>
                <c:pt idx="60">
                  <c:v>79</c:v>
                </c:pt>
                <c:pt idx="61">
                  <c:v>76</c:v>
                </c:pt>
                <c:pt idx="62">
                  <c:v>81</c:v>
                </c:pt>
                <c:pt idx="63">
                  <c:v>97</c:v>
                </c:pt>
                <c:pt idx="64">
                  <c:v>108</c:v>
                </c:pt>
                <c:pt idx="65">
                  <c:v>88</c:v>
                </c:pt>
                <c:pt idx="66">
                  <c:v>118</c:v>
                </c:pt>
                <c:pt idx="67">
                  <c:v>86</c:v>
                </c:pt>
                <c:pt idx="68">
                  <c:v>110</c:v>
                </c:pt>
                <c:pt idx="69">
                  <c:v>102</c:v>
                </c:pt>
                <c:pt idx="70">
                  <c:v>94</c:v>
                </c:pt>
                <c:pt idx="71">
                  <c:v>93</c:v>
                </c:pt>
                <c:pt idx="72">
                  <c:v>99</c:v>
                </c:pt>
                <c:pt idx="73">
                  <c:v>99</c:v>
                </c:pt>
                <c:pt idx="74">
                  <c:v>80</c:v>
                </c:pt>
                <c:pt idx="75">
                  <c:v>88</c:v>
                </c:pt>
                <c:pt idx="76">
                  <c:v>103</c:v>
                </c:pt>
                <c:pt idx="77">
                  <c:v>103</c:v>
                </c:pt>
                <c:pt idx="78">
                  <c:v>80</c:v>
                </c:pt>
                <c:pt idx="79">
                  <c:v>82</c:v>
                </c:pt>
                <c:pt idx="80">
                  <c:v>126</c:v>
                </c:pt>
                <c:pt idx="81">
                  <c:v>108</c:v>
                </c:pt>
                <c:pt idx="82">
                  <c:v>121</c:v>
                </c:pt>
                <c:pt idx="83">
                  <c:v>129</c:v>
                </c:pt>
                <c:pt idx="84">
                  <c:v>138</c:v>
                </c:pt>
                <c:pt idx="85">
                  <c:v>132</c:v>
                </c:pt>
                <c:pt idx="86">
                  <c:v>110</c:v>
                </c:pt>
                <c:pt idx="87">
                  <c:v>115</c:v>
                </c:pt>
                <c:pt idx="88">
                  <c:v>131</c:v>
                </c:pt>
                <c:pt idx="89">
                  <c:v>134</c:v>
                </c:pt>
                <c:pt idx="90">
                  <c:v>88</c:v>
                </c:pt>
                <c:pt idx="91">
                  <c:v>124</c:v>
                </c:pt>
                <c:pt idx="92">
                  <c:v>133</c:v>
                </c:pt>
                <c:pt idx="93">
                  <c:v>111</c:v>
                </c:pt>
                <c:pt idx="94">
                  <c:v>111</c:v>
                </c:pt>
                <c:pt idx="95">
                  <c:v>105</c:v>
                </c:pt>
                <c:pt idx="96">
                  <c:v>108</c:v>
                </c:pt>
                <c:pt idx="97">
                  <c:v>120</c:v>
                </c:pt>
                <c:pt idx="98">
                  <c:v>101</c:v>
                </c:pt>
                <c:pt idx="99">
                  <c:v>112</c:v>
                </c:pt>
                <c:pt idx="100">
                  <c:v>114</c:v>
                </c:pt>
                <c:pt idx="101">
                  <c:v>108</c:v>
                </c:pt>
                <c:pt idx="102">
                  <c:v>125</c:v>
                </c:pt>
                <c:pt idx="103">
                  <c:v>100</c:v>
                </c:pt>
                <c:pt idx="104">
                  <c:v>81</c:v>
                </c:pt>
                <c:pt idx="105">
                  <c:v>102</c:v>
                </c:pt>
                <c:pt idx="106">
                  <c:v>77</c:v>
                </c:pt>
                <c:pt idx="107">
                  <c:v>65</c:v>
                </c:pt>
                <c:pt idx="108">
                  <c:v>54</c:v>
                </c:pt>
                <c:pt idx="109">
                  <c:v>82</c:v>
                </c:pt>
                <c:pt idx="110">
                  <c:v>62</c:v>
                </c:pt>
                <c:pt idx="111">
                  <c:v>29</c:v>
                </c:pt>
                <c:pt idx="112">
                  <c:v>29</c:v>
                </c:pt>
                <c:pt idx="113">
                  <c:v>33</c:v>
                </c:pt>
                <c:pt idx="114">
                  <c:v>36</c:v>
                </c:pt>
                <c:pt idx="115">
                  <c:v>28</c:v>
                </c:pt>
                <c:pt idx="116">
                  <c:v>29</c:v>
                </c:pt>
                <c:pt idx="117">
                  <c:v>46</c:v>
                </c:pt>
                <c:pt idx="118">
                  <c:v>39</c:v>
                </c:pt>
                <c:pt idx="119">
                  <c:v>56</c:v>
                </c:pt>
                <c:pt idx="120">
                  <c:v>52</c:v>
                </c:pt>
                <c:pt idx="121">
                  <c:v>64</c:v>
                </c:pt>
                <c:pt idx="122">
                  <c:v>38</c:v>
                </c:pt>
                <c:pt idx="123">
                  <c:v>35</c:v>
                </c:pt>
                <c:pt idx="124">
                  <c:v>51</c:v>
                </c:pt>
                <c:pt idx="125">
                  <c:v>36</c:v>
                </c:pt>
                <c:pt idx="126">
                  <c:v>34</c:v>
                </c:pt>
                <c:pt idx="127">
                  <c:v>35</c:v>
                </c:pt>
                <c:pt idx="128">
                  <c:v>31</c:v>
                </c:pt>
                <c:pt idx="129">
                  <c:v>30</c:v>
                </c:pt>
                <c:pt idx="130">
                  <c:v>32</c:v>
                </c:pt>
                <c:pt idx="131">
                  <c:v>24</c:v>
                </c:pt>
                <c:pt idx="132">
                  <c:v>27</c:v>
                </c:pt>
                <c:pt idx="133">
                  <c:v>24</c:v>
                </c:pt>
                <c:pt idx="134">
                  <c:v>29</c:v>
                </c:pt>
                <c:pt idx="135">
                  <c:v>21</c:v>
                </c:pt>
                <c:pt idx="136">
                  <c:v>19</c:v>
                </c:pt>
                <c:pt idx="137">
                  <c:v>35</c:v>
                </c:pt>
                <c:pt idx="138">
                  <c:v>26</c:v>
                </c:pt>
                <c:pt idx="139">
                  <c:v>27</c:v>
                </c:pt>
                <c:pt idx="140">
                  <c:v>33</c:v>
                </c:pt>
                <c:pt idx="141">
                  <c:v>16</c:v>
                </c:pt>
                <c:pt idx="142">
                  <c:v>24</c:v>
                </c:pt>
                <c:pt idx="143">
                  <c:v>19</c:v>
                </c:pt>
                <c:pt idx="144">
                  <c:v>12</c:v>
                </c:pt>
                <c:pt idx="145">
                  <c:v>7</c:v>
                </c:pt>
                <c:pt idx="146">
                  <c:v>14</c:v>
                </c:pt>
                <c:pt idx="147">
                  <c:v>10</c:v>
                </c:pt>
                <c:pt idx="148">
                  <c:v>8</c:v>
                </c:pt>
                <c:pt idx="149">
                  <c:v>10</c:v>
                </c:pt>
                <c:pt idx="150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D27-4A1B-AA7E-32E9D88F0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615552"/>
        <c:axId val="192617088"/>
      </c:scatterChart>
      <c:valAx>
        <c:axId val="192615552"/>
        <c:scaling>
          <c:orientation val="minMax"/>
          <c:max val="0.54167000000000065"/>
          <c:min val="0.416670000000000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617088"/>
        <c:crosses val="autoZero"/>
        <c:crossBetween val="midCat"/>
        <c:majorUnit val="1.0416659999999999E-2"/>
      </c:valAx>
      <c:valAx>
        <c:axId val="192617088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aseline="0"/>
                  <a:t>Number of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615552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convergence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zzdivrel20160731!$R$1:$R$10</c:f>
              <c:numCache>
                <c:formatCode>h:mm</c:formatCode>
                <c:ptCount val="10"/>
                <c:pt idx="0">
                  <c:v>0.43958333333333338</c:v>
                </c:pt>
                <c:pt idx="1">
                  <c:v>0.45</c:v>
                </c:pt>
                <c:pt idx="2">
                  <c:v>0.46041666666666714</c:v>
                </c:pt>
                <c:pt idx="3">
                  <c:v>0.47083333333333333</c:v>
                </c:pt>
                <c:pt idx="4">
                  <c:v>0.48125000000000001</c:v>
                </c:pt>
                <c:pt idx="5">
                  <c:v>0.49166666666666714</c:v>
                </c:pt>
                <c:pt idx="6">
                  <c:v>0.50208333333333333</c:v>
                </c:pt>
                <c:pt idx="7">
                  <c:v>0.51250000000000007</c:v>
                </c:pt>
                <c:pt idx="8">
                  <c:v>0.52291666666666659</c:v>
                </c:pt>
                <c:pt idx="9">
                  <c:v>0.53333333333333333</c:v>
                </c:pt>
              </c:numCache>
            </c:numRef>
          </c:xVal>
          <c:yVal>
            <c:numRef>
              <c:f>zzdivrel20160731!$T$1:$T$10</c:f>
              <c:numCache>
                <c:formatCode>General</c:formatCode>
                <c:ptCount val="10"/>
                <c:pt idx="0">
                  <c:v>7.41</c:v>
                </c:pt>
                <c:pt idx="1">
                  <c:v>5.56</c:v>
                </c:pt>
                <c:pt idx="2">
                  <c:v>6.2700000000000014</c:v>
                </c:pt>
                <c:pt idx="3">
                  <c:v>8.8000000000000007</c:v>
                </c:pt>
                <c:pt idx="4">
                  <c:v>6.72</c:v>
                </c:pt>
                <c:pt idx="5">
                  <c:v>11.3</c:v>
                </c:pt>
                <c:pt idx="6">
                  <c:v>10.5</c:v>
                </c:pt>
                <c:pt idx="7">
                  <c:v>3.67</c:v>
                </c:pt>
                <c:pt idx="8">
                  <c:v>4.57</c:v>
                </c:pt>
                <c:pt idx="9">
                  <c:v>5.49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71-42B3-AFBC-1EE08277C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666624"/>
        <c:axId val="192677376"/>
      </c:scatterChart>
      <c:valAx>
        <c:axId val="192666624"/>
        <c:scaling>
          <c:orientation val="minMax"/>
          <c:max val="0.54166700000000001"/>
          <c:min val="0.416667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Time</a:t>
                </a:r>
                <a:r>
                  <a:rPr lang="hu-HU" baseline="0"/>
                  <a:t> [UTC]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677376"/>
        <c:crosses val="autoZero"/>
        <c:crossBetween val="midCat"/>
        <c:majorUnit val="1.0416659999999999E-2"/>
      </c:valAx>
      <c:valAx>
        <c:axId val="19267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000"/>
                  <a:t>Convergence (-divV) [10</a:t>
                </a:r>
                <a:r>
                  <a:rPr lang="hu-HU" sz="1000" baseline="30000"/>
                  <a:t>-3</a:t>
                </a:r>
                <a:r>
                  <a:rPr lang="hu-HU" sz="1000"/>
                  <a:t>*s</a:t>
                </a:r>
                <a:r>
                  <a:rPr lang="hu-HU" sz="1000" baseline="30000"/>
                  <a:t>-1</a:t>
                </a:r>
                <a:r>
                  <a:rPr lang="hu-HU" sz="100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2666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015024456824044E-2"/>
          <c:y val="6.0659813356663754E-2"/>
          <c:w val="0.84396683438365905"/>
          <c:h val="0.8326195683872849"/>
        </c:manualLayout>
      </c:layout>
      <c:scatterChart>
        <c:scatterStyle val="smoothMarker"/>
        <c:varyColors val="0"/>
        <c:ser>
          <c:idx val="0"/>
          <c:order val="0"/>
          <c:tx>
            <c:v>min BT</c:v>
          </c:tx>
          <c:spPr>
            <a:ln>
              <a:noFill/>
            </a:ln>
          </c:spPr>
          <c:marker>
            <c:symbol val="circle"/>
            <c:size val="6"/>
          </c:marker>
          <c:xVal>
            <c:numRef>
              <c:f>Munka1!$F$6:$F$38</c:f>
              <c:numCache>
                <c:formatCode>h:mm</c:formatCode>
                <c:ptCount val="33"/>
                <c:pt idx="0">
                  <c:v>0.43263888888888935</c:v>
                </c:pt>
                <c:pt idx="1">
                  <c:v>0.43611111111111106</c:v>
                </c:pt>
                <c:pt idx="2">
                  <c:v>0.43958333333333338</c:v>
                </c:pt>
                <c:pt idx="3">
                  <c:v>0.44305555555555526</c:v>
                </c:pt>
                <c:pt idx="4">
                  <c:v>0.44652777777777808</c:v>
                </c:pt>
                <c:pt idx="5">
                  <c:v>0.45</c:v>
                </c:pt>
                <c:pt idx="6">
                  <c:v>0.45347222222222244</c:v>
                </c:pt>
                <c:pt idx="7">
                  <c:v>0.45694444444444432</c:v>
                </c:pt>
                <c:pt idx="8">
                  <c:v>0.46041666666666703</c:v>
                </c:pt>
                <c:pt idx="9">
                  <c:v>0.46388888888888957</c:v>
                </c:pt>
                <c:pt idx="10">
                  <c:v>0.46736111111111095</c:v>
                </c:pt>
                <c:pt idx="11">
                  <c:v>0.47083333333333316</c:v>
                </c:pt>
                <c:pt idx="12">
                  <c:v>0.47430555555555537</c:v>
                </c:pt>
                <c:pt idx="13">
                  <c:v>0.47777777777777802</c:v>
                </c:pt>
                <c:pt idx="14">
                  <c:v>0.48125000000000001</c:v>
                </c:pt>
                <c:pt idx="15">
                  <c:v>0.48472222222222233</c:v>
                </c:pt>
                <c:pt idx="16">
                  <c:v>0.48819444444444432</c:v>
                </c:pt>
                <c:pt idx="17">
                  <c:v>0.49166666666666692</c:v>
                </c:pt>
                <c:pt idx="18">
                  <c:v>0.49513888888888907</c:v>
                </c:pt>
                <c:pt idx="19">
                  <c:v>0.49861111111111084</c:v>
                </c:pt>
                <c:pt idx="20">
                  <c:v>0.5020833333333331</c:v>
                </c:pt>
                <c:pt idx="21">
                  <c:v>0.50555555555555531</c:v>
                </c:pt>
                <c:pt idx="22">
                  <c:v>0.50902777777777752</c:v>
                </c:pt>
                <c:pt idx="23">
                  <c:v>0.51249999999999951</c:v>
                </c:pt>
                <c:pt idx="24">
                  <c:v>0.5159722222222215</c:v>
                </c:pt>
                <c:pt idx="25">
                  <c:v>0.51944444444444415</c:v>
                </c:pt>
                <c:pt idx="26">
                  <c:v>0.52291666666666636</c:v>
                </c:pt>
                <c:pt idx="27">
                  <c:v>0.52638888888888868</c:v>
                </c:pt>
                <c:pt idx="28">
                  <c:v>0.52986111111111078</c:v>
                </c:pt>
                <c:pt idx="29">
                  <c:v>0.53333333333333299</c:v>
                </c:pt>
                <c:pt idx="30">
                  <c:v>0.53680555555555565</c:v>
                </c:pt>
                <c:pt idx="31">
                  <c:v>0.54027777777777741</c:v>
                </c:pt>
                <c:pt idx="32">
                  <c:v>0.54374999999999962</c:v>
                </c:pt>
              </c:numCache>
            </c:numRef>
          </c:xVal>
          <c:yVal>
            <c:numRef>
              <c:f>Munka1!$H$6:$H$38</c:f>
              <c:numCache>
                <c:formatCode>General</c:formatCode>
                <c:ptCount val="33"/>
                <c:pt idx="0">
                  <c:v>-17</c:v>
                </c:pt>
                <c:pt idx="1">
                  <c:v>-22</c:v>
                </c:pt>
                <c:pt idx="2">
                  <c:v>-28</c:v>
                </c:pt>
                <c:pt idx="3">
                  <c:v>-36</c:v>
                </c:pt>
                <c:pt idx="4">
                  <c:v>-47</c:v>
                </c:pt>
                <c:pt idx="5">
                  <c:v>-51</c:v>
                </c:pt>
                <c:pt idx="6">
                  <c:v>-52</c:v>
                </c:pt>
                <c:pt idx="7">
                  <c:v>-53</c:v>
                </c:pt>
                <c:pt idx="8">
                  <c:v>-54</c:v>
                </c:pt>
                <c:pt idx="9">
                  <c:v>-54</c:v>
                </c:pt>
                <c:pt idx="10">
                  <c:v>-54</c:v>
                </c:pt>
                <c:pt idx="11">
                  <c:v>-55</c:v>
                </c:pt>
                <c:pt idx="12">
                  <c:v>-55</c:v>
                </c:pt>
                <c:pt idx="13">
                  <c:v>-58</c:v>
                </c:pt>
                <c:pt idx="14">
                  <c:v>-58</c:v>
                </c:pt>
                <c:pt idx="15">
                  <c:v>-55</c:v>
                </c:pt>
                <c:pt idx="16">
                  <c:v>-55</c:v>
                </c:pt>
                <c:pt idx="17">
                  <c:v>-53</c:v>
                </c:pt>
                <c:pt idx="18">
                  <c:v>-55</c:v>
                </c:pt>
                <c:pt idx="19">
                  <c:v>-56</c:v>
                </c:pt>
                <c:pt idx="20">
                  <c:v>-54</c:v>
                </c:pt>
                <c:pt idx="21">
                  <c:v>-56</c:v>
                </c:pt>
                <c:pt idx="22">
                  <c:v>-53</c:v>
                </c:pt>
                <c:pt idx="23">
                  <c:v>-51</c:v>
                </c:pt>
                <c:pt idx="24">
                  <c:v>-53</c:v>
                </c:pt>
                <c:pt idx="25">
                  <c:v>-51</c:v>
                </c:pt>
                <c:pt idx="26">
                  <c:v>-52</c:v>
                </c:pt>
                <c:pt idx="27">
                  <c:v>-51</c:v>
                </c:pt>
                <c:pt idx="28">
                  <c:v>-50</c:v>
                </c:pt>
                <c:pt idx="29">
                  <c:v>-50</c:v>
                </c:pt>
                <c:pt idx="30">
                  <c:v>-49</c:v>
                </c:pt>
                <c:pt idx="31">
                  <c:v>-48</c:v>
                </c:pt>
                <c:pt idx="32">
                  <c:v>-47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96-4968-BC89-4CA791013102}"/>
            </c:ext>
          </c:extLst>
        </c:ser>
        <c:ser>
          <c:idx val="1"/>
          <c:order val="1"/>
          <c:tx>
            <c:v>max BT of warm spot</c:v>
          </c:tx>
          <c:spPr>
            <a:ln>
              <a:noFill/>
            </a:ln>
          </c:spPr>
          <c:marker>
            <c:symbol val="circle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Munka1!$F$6:$F$38</c:f>
              <c:numCache>
                <c:formatCode>h:mm</c:formatCode>
                <c:ptCount val="33"/>
                <c:pt idx="0">
                  <c:v>0.43263888888888935</c:v>
                </c:pt>
                <c:pt idx="1">
                  <c:v>0.43611111111111106</c:v>
                </c:pt>
                <c:pt idx="2">
                  <c:v>0.43958333333333338</c:v>
                </c:pt>
                <c:pt idx="3">
                  <c:v>0.44305555555555526</c:v>
                </c:pt>
                <c:pt idx="4">
                  <c:v>0.44652777777777808</c:v>
                </c:pt>
                <c:pt idx="5">
                  <c:v>0.45</c:v>
                </c:pt>
                <c:pt idx="6">
                  <c:v>0.45347222222222244</c:v>
                </c:pt>
                <c:pt idx="7">
                  <c:v>0.45694444444444432</c:v>
                </c:pt>
                <c:pt idx="8">
                  <c:v>0.46041666666666703</c:v>
                </c:pt>
                <c:pt idx="9">
                  <c:v>0.46388888888888957</c:v>
                </c:pt>
                <c:pt idx="10">
                  <c:v>0.46736111111111095</c:v>
                </c:pt>
                <c:pt idx="11">
                  <c:v>0.47083333333333316</c:v>
                </c:pt>
                <c:pt idx="12">
                  <c:v>0.47430555555555537</c:v>
                </c:pt>
                <c:pt idx="13">
                  <c:v>0.47777777777777802</c:v>
                </c:pt>
                <c:pt idx="14">
                  <c:v>0.48125000000000001</c:v>
                </c:pt>
                <c:pt idx="15">
                  <c:v>0.48472222222222233</c:v>
                </c:pt>
                <c:pt idx="16">
                  <c:v>0.48819444444444432</c:v>
                </c:pt>
                <c:pt idx="17">
                  <c:v>0.49166666666666692</c:v>
                </c:pt>
                <c:pt idx="18">
                  <c:v>0.49513888888888907</c:v>
                </c:pt>
                <c:pt idx="19">
                  <c:v>0.49861111111111084</c:v>
                </c:pt>
                <c:pt idx="20">
                  <c:v>0.5020833333333331</c:v>
                </c:pt>
                <c:pt idx="21">
                  <c:v>0.50555555555555531</c:v>
                </c:pt>
                <c:pt idx="22">
                  <c:v>0.50902777777777752</c:v>
                </c:pt>
                <c:pt idx="23">
                  <c:v>0.51249999999999951</c:v>
                </c:pt>
                <c:pt idx="24">
                  <c:v>0.5159722222222215</c:v>
                </c:pt>
                <c:pt idx="25">
                  <c:v>0.51944444444444415</c:v>
                </c:pt>
                <c:pt idx="26">
                  <c:v>0.52291666666666636</c:v>
                </c:pt>
                <c:pt idx="27">
                  <c:v>0.52638888888888868</c:v>
                </c:pt>
                <c:pt idx="28">
                  <c:v>0.52986111111111078</c:v>
                </c:pt>
                <c:pt idx="29">
                  <c:v>0.53333333333333299</c:v>
                </c:pt>
                <c:pt idx="30">
                  <c:v>0.53680555555555565</c:v>
                </c:pt>
                <c:pt idx="31">
                  <c:v>0.54027777777777741</c:v>
                </c:pt>
                <c:pt idx="32">
                  <c:v>0.54374999999999962</c:v>
                </c:pt>
              </c:numCache>
            </c:numRef>
          </c:xVal>
          <c:yVal>
            <c:numRef>
              <c:f>Munka1!$J$6:$J$38</c:f>
              <c:numCache>
                <c:formatCode>General</c:formatCode>
                <c:ptCount val="33"/>
                <c:pt idx="10">
                  <c:v>-48</c:v>
                </c:pt>
                <c:pt idx="11">
                  <c:v>-47</c:v>
                </c:pt>
                <c:pt idx="12">
                  <c:v>-46</c:v>
                </c:pt>
                <c:pt idx="13">
                  <c:v>-46</c:v>
                </c:pt>
                <c:pt idx="14">
                  <c:v>-46</c:v>
                </c:pt>
                <c:pt idx="15">
                  <c:v>-47</c:v>
                </c:pt>
                <c:pt idx="16">
                  <c:v>-47</c:v>
                </c:pt>
                <c:pt idx="17">
                  <c:v>-46</c:v>
                </c:pt>
                <c:pt idx="18">
                  <c:v>-47</c:v>
                </c:pt>
                <c:pt idx="19">
                  <c:v>-47</c:v>
                </c:pt>
                <c:pt idx="20">
                  <c:v>-48</c:v>
                </c:pt>
                <c:pt idx="21">
                  <c:v>-48</c:v>
                </c:pt>
                <c:pt idx="22">
                  <c:v>-48</c:v>
                </c:pt>
                <c:pt idx="23">
                  <c:v>-48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996-4968-BC89-4CA791013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732160"/>
        <c:axId val="192734336"/>
      </c:scatterChart>
      <c:valAx>
        <c:axId val="192732160"/>
        <c:scaling>
          <c:orientation val="minMax"/>
          <c:max val="0.54167000000000065"/>
          <c:min val="0.41667000000000032"/>
        </c:scaling>
        <c:delete val="0"/>
        <c:axPos val="b"/>
        <c:majorGridlines/>
        <c:numFmt formatCode="h:mm" sourceLinked="1"/>
        <c:majorTickMark val="none"/>
        <c:minorTickMark val="none"/>
        <c:tickLblPos val="nextTo"/>
        <c:crossAx val="192734336"/>
        <c:crossesAt val="-70"/>
        <c:crossBetween val="midCat"/>
        <c:majorUnit val="2.0833000000000036E-2"/>
      </c:valAx>
      <c:valAx>
        <c:axId val="1927343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BT</a:t>
                </a:r>
                <a:r>
                  <a:rPr lang="en-US"/>
                  <a:t>10.8</a:t>
                </a:r>
                <a:r>
                  <a:rPr lang="en-US" baseline="0"/>
                  <a:t> [</a:t>
                </a:r>
                <a:r>
                  <a:rPr lang="hu-HU" baseline="0"/>
                  <a:t>C</a:t>
                </a:r>
                <a:r>
                  <a:rPr lang="en-US" baseline="0"/>
                  <a:t>]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2732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047166405418214"/>
          <c:y val="0.10609762321376499"/>
          <c:w val="0.1992255466035403"/>
          <c:h val="0.16743438320210002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800"/>
          </a:pPr>
          <a:endParaRPr lang="hu-HU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002060"/>
      </a:solidFill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984958610943002E-2"/>
          <c:y val="0.10416666666666675"/>
          <c:w val="0.85544888619691761"/>
          <c:h val="0.43661044500119306"/>
        </c:manualLayout>
      </c:layout>
      <c:scatterChart>
        <c:scatterStyle val="smoothMarker"/>
        <c:varyColors val="0"/>
        <c:ser>
          <c:idx val="0"/>
          <c:order val="0"/>
          <c:tx>
            <c:v>cell1</c:v>
          </c:tx>
          <c:spPr>
            <a:ln w="444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Munka1!$B$3:$B$39</c:f>
              <c:numCache>
                <c:formatCode>General</c:formatCode>
                <c:ptCount val="37"/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4F-4236-AD77-18BDEF1C7F1E}"/>
            </c:ext>
          </c:extLst>
        </c:ser>
        <c:ser>
          <c:idx val="1"/>
          <c:order val="1"/>
          <c:tx>
            <c:v>cell2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Munka1!$C$3:$C$39</c:f>
              <c:numCache>
                <c:formatCode>General</c:formatCode>
                <c:ptCount val="37"/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4F-4236-AD77-18BDEF1C7F1E}"/>
            </c:ext>
          </c:extLst>
        </c:ser>
        <c:ser>
          <c:idx val="2"/>
          <c:order val="2"/>
          <c:tx>
            <c:v>cell3</c:v>
          </c:tx>
          <c:spPr>
            <a:ln w="2540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Munka1!$D$3:$D$39</c:f>
              <c:numCache>
                <c:formatCode>General</c:formatCode>
                <c:ptCount val="37"/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4F-4236-AD77-18BDEF1C7F1E}"/>
            </c:ext>
          </c:extLst>
        </c:ser>
        <c:ser>
          <c:idx val="3"/>
          <c:order val="3"/>
          <c:tx>
            <c:v>Cold ring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Munka1!$E$3:$E$39</c:f>
              <c:numCache>
                <c:formatCode>General</c:formatCode>
                <c:ptCount val="37"/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F4F-4236-AD77-18BDEF1C7F1E}"/>
            </c:ext>
          </c:extLst>
        </c:ser>
        <c:ser>
          <c:idx val="4"/>
          <c:order val="4"/>
          <c:tx>
            <c:v>hail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Munka1!$F$3:$F$39</c:f>
              <c:numCache>
                <c:formatCode>General</c:formatCode>
                <c:ptCount val="37"/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F4F-4236-AD77-18BDEF1C7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15488"/>
        <c:axId val="193221376"/>
      </c:scatterChart>
      <c:valAx>
        <c:axId val="193215488"/>
        <c:scaling>
          <c:orientation val="minMax"/>
          <c:max val="0.5416666999999995"/>
          <c:min val="0.41667000000000032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3221376"/>
        <c:crosses val="autoZero"/>
        <c:crossBetween val="midCat"/>
        <c:majorUnit val="1.0416000000000002E-2"/>
      </c:valAx>
      <c:valAx>
        <c:axId val="1932213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3215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984958610943002E-2"/>
          <c:y val="0.10416666666666675"/>
          <c:w val="0.85544888619691761"/>
          <c:h val="0.43661044500119306"/>
        </c:manualLayout>
      </c:layout>
      <c:scatterChart>
        <c:scatterStyle val="smoothMarker"/>
        <c:varyColors val="0"/>
        <c:ser>
          <c:idx val="0"/>
          <c:order val="0"/>
          <c:tx>
            <c:v>cell1</c:v>
          </c:tx>
          <c:spPr>
            <a:ln w="444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Munka1!$B$3:$B$39</c:f>
              <c:numCache>
                <c:formatCode>General</c:formatCode>
                <c:ptCount val="37"/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20D-4539-82AB-FAA204DF2F27}"/>
            </c:ext>
          </c:extLst>
        </c:ser>
        <c:ser>
          <c:idx val="1"/>
          <c:order val="1"/>
          <c:tx>
            <c:v>cell2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Munka1!$C$3:$C$39</c:f>
              <c:numCache>
                <c:formatCode>General</c:formatCode>
                <c:ptCount val="37"/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20D-4539-82AB-FAA204DF2F27}"/>
            </c:ext>
          </c:extLst>
        </c:ser>
        <c:ser>
          <c:idx val="2"/>
          <c:order val="2"/>
          <c:tx>
            <c:v>cell3</c:v>
          </c:tx>
          <c:spPr>
            <a:ln w="2540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Munka1!$D$3:$D$39</c:f>
              <c:numCache>
                <c:formatCode>General</c:formatCode>
                <c:ptCount val="37"/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20D-4539-82AB-FAA204DF2F27}"/>
            </c:ext>
          </c:extLst>
        </c:ser>
        <c:ser>
          <c:idx val="3"/>
          <c:order val="3"/>
          <c:tx>
            <c:v>Cold ring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Munka1!$E$3:$E$39</c:f>
              <c:numCache>
                <c:formatCode>General</c:formatCode>
                <c:ptCount val="37"/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20D-4539-82AB-FAA204DF2F27}"/>
            </c:ext>
          </c:extLst>
        </c:ser>
        <c:ser>
          <c:idx val="4"/>
          <c:order val="4"/>
          <c:tx>
            <c:v>hail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Munka1!$A$3:$A$39</c:f>
              <c:numCache>
                <c:formatCode>h:mm</c:formatCode>
                <c:ptCount val="37"/>
                <c:pt idx="0">
                  <c:v>0.41666666666666707</c:v>
                </c:pt>
                <c:pt idx="1">
                  <c:v>0.42013888888888923</c:v>
                </c:pt>
                <c:pt idx="2">
                  <c:v>0.4236111111111111</c:v>
                </c:pt>
                <c:pt idx="3">
                  <c:v>0.42708333333333331</c:v>
                </c:pt>
                <c:pt idx="4">
                  <c:v>0.43055555555555558</c:v>
                </c:pt>
                <c:pt idx="5">
                  <c:v>0.43402777777777851</c:v>
                </c:pt>
                <c:pt idx="6">
                  <c:v>0.43750000000000033</c:v>
                </c:pt>
                <c:pt idx="7">
                  <c:v>0.44097222222222232</c:v>
                </c:pt>
                <c:pt idx="8">
                  <c:v>0.44444444444444442</c:v>
                </c:pt>
                <c:pt idx="9">
                  <c:v>0.44791666666666707</c:v>
                </c:pt>
                <c:pt idx="10">
                  <c:v>0.45138888888888962</c:v>
                </c:pt>
                <c:pt idx="11">
                  <c:v>0.4548611111111111</c:v>
                </c:pt>
                <c:pt idx="12">
                  <c:v>0.45833333333333326</c:v>
                </c:pt>
                <c:pt idx="13">
                  <c:v>0.46180555555555558</c:v>
                </c:pt>
                <c:pt idx="14">
                  <c:v>0.46527777777777812</c:v>
                </c:pt>
                <c:pt idx="15">
                  <c:v>0.46875</c:v>
                </c:pt>
                <c:pt idx="16">
                  <c:v>0.47222222222222232</c:v>
                </c:pt>
                <c:pt idx="17">
                  <c:v>0.47569444444444442</c:v>
                </c:pt>
                <c:pt idx="18">
                  <c:v>0.47916666666666707</c:v>
                </c:pt>
                <c:pt idx="19">
                  <c:v>0.48263888888888923</c:v>
                </c:pt>
                <c:pt idx="20">
                  <c:v>0.4861111111111111</c:v>
                </c:pt>
                <c:pt idx="21">
                  <c:v>0.48958333333333331</c:v>
                </c:pt>
                <c:pt idx="22">
                  <c:v>0.49305555555555558</c:v>
                </c:pt>
                <c:pt idx="23">
                  <c:v>0.49652777777777851</c:v>
                </c:pt>
                <c:pt idx="24">
                  <c:v>0.5</c:v>
                </c:pt>
                <c:pt idx="25">
                  <c:v>0.50347222222222143</c:v>
                </c:pt>
                <c:pt idx="26">
                  <c:v>0.50694444444444464</c:v>
                </c:pt>
                <c:pt idx="27">
                  <c:v>0.51041666666666585</c:v>
                </c:pt>
                <c:pt idx="28">
                  <c:v>0.51388888888888895</c:v>
                </c:pt>
                <c:pt idx="29">
                  <c:v>0.51736111111111049</c:v>
                </c:pt>
                <c:pt idx="30">
                  <c:v>0.5208333333333337</c:v>
                </c:pt>
                <c:pt idx="31">
                  <c:v>0.52430555555555569</c:v>
                </c:pt>
                <c:pt idx="32">
                  <c:v>0.52777777777777779</c:v>
                </c:pt>
                <c:pt idx="33">
                  <c:v>0.53125</c:v>
                </c:pt>
                <c:pt idx="34">
                  <c:v>0.53472222222222221</c:v>
                </c:pt>
                <c:pt idx="35">
                  <c:v>0.53819444444444464</c:v>
                </c:pt>
                <c:pt idx="36">
                  <c:v>0.54166666666666652</c:v>
                </c:pt>
              </c:numCache>
            </c:numRef>
          </c:xVal>
          <c:yVal>
            <c:numRef>
              <c:f>Munka1!$F$3:$F$39</c:f>
              <c:numCache>
                <c:formatCode>General</c:formatCode>
                <c:ptCount val="37"/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20D-4539-82AB-FAA204DF2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794880"/>
        <c:axId val="202796416"/>
      </c:scatterChart>
      <c:valAx>
        <c:axId val="202794880"/>
        <c:scaling>
          <c:orientation val="minMax"/>
          <c:max val="0.5416666999999995"/>
          <c:min val="0.41667000000000032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2796416"/>
        <c:crosses val="autoZero"/>
        <c:crossBetween val="midCat"/>
        <c:majorUnit val="1.0416000000000002E-2"/>
      </c:valAx>
      <c:valAx>
        <c:axId val="2027964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2794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convergence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zzdivrel20160731!$R$1:$R$10</c:f>
              <c:numCache>
                <c:formatCode>h:mm</c:formatCode>
                <c:ptCount val="10"/>
                <c:pt idx="0">
                  <c:v>0.43958333333333338</c:v>
                </c:pt>
                <c:pt idx="1">
                  <c:v>0.45</c:v>
                </c:pt>
                <c:pt idx="2">
                  <c:v>0.4604166666666667</c:v>
                </c:pt>
                <c:pt idx="3">
                  <c:v>0.47083333333333338</c:v>
                </c:pt>
                <c:pt idx="4">
                  <c:v>0.48125000000000001</c:v>
                </c:pt>
                <c:pt idx="5">
                  <c:v>0.4916666666666667</c:v>
                </c:pt>
                <c:pt idx="6">
                  <c:v>0.50208333333333333</c:v>
                </c:pt>
                <c:pt idx="7">
                  <c:v>0.51250000000000007</c:v>
                </c:pt>
                <c:pt idx="8">
                  <c:v>0.5229166666666667</c:v>
                </c:pt>
                <c:pt idx="9">
                  <c:v>0.53333333333333333</c:v>
                </c:pt>
              </c:numCache>
            </c:numRef>
          </c:xVal>
          <c:yVal>
            <c:numRef>
              <c:f>zzdivrel20160731!$T$1:$T$10</c:f>
              <c:numCache>
                <c:formatCode>General</c:formatCode>
                <c:ptCount val="10"/>
                <c:pt idx="0">
                  <c:v>7.41</c:v>
                </c:pt>
                <c:pt idx="1">
                  <c:v>5.56</c:v>
                </c:pt>
                <c:pt idx="2">
                  <c:v>6.27</c:v>
                </c:pt>
                <c:pt idx="3">
                  <c:v>8.8000000000000007</c:v>
                </c:pt>
                <c:pt idx="4">
                  <c:v>6.72</c:v>
                </c:pt>
                <c:pt idx="5">
                  <c:v>11.3</c:v>
                </c:pt>
                <c:pt idx="6">
                  <c:v>10.5</c:v>
                </c:pt>
                <c:pt idx="7">
                  <c:v>3.67</c:v>
                </c:pt>
                <c:pt idx="8">
                  <c:v>4.57</c:v>
                </c:pt>
                <c:pt idx="9">
                  <c:v>5.49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AE-4274-941C-E69CC38B2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013120"/>
        <c:axId val="203015680"/>
      </c:scatterChart>
      <c:valAx>
        <c:axId val="203013120"/>
        <c:scaling>
          <c:orientation val="minMax"/>
          <c:max val="0.54166700000000001"/>
          <c:min val="0.416667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Time</a:t>
                </a:r>
                <a:r>
                  <a:rPr lang="hu-HU" baseline="0"/>
                  <a:t> [UTC]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015680"/>
        <c:crosses val="autoZero"/>
        <c:crossBetween val="midCat"/>
        <c:majorUnit val="1.0416660000000001E-2"/>
      </c:valAx>
      <c:valAx>
        <c:axId val="20301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000"/>
                  <a:t>Convergence (-divV) [10</a:t>
                </a:r>
                <a:r>
                  <a:rPr lang="hu-HU" sz="1000" baseline="30000"/>
                  <a:t>-3</a:t>
                </a:r>
                <a:r>
                  <a:rPr lang="hu-HU" sz="1000"/>
                  <a:t>*s</a:t>
                </a:r>
                <a:r>
                  <a:rPr lang="hu-HU" sz="1000" baseline="30000"/>
                  <a:t>-1</a:t>
                </a:r>
                <a:r>
                  <a:rPr lang="hu-HU" sz="100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013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4310518877448"/>
          <c:y val="0.10187838268067495"/>
          <c:w val="0.84816424389259037"/>
          <c:h val="0.7822459871599144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villam_szam_20160731!$J$1:$J$151</c:f>
              <c:numCache>
                <c:formatCode>h:mm;@</c:formatCode>
                <c:ptCount val="151"/>
                <c:pt idx="0">
                  <c:v>0.43402777777777773</c:v>
                </c:pt>
                <c:pt idx="1">
                  <c:v>0.43472222222222218</c:v>
                </c:pt>
                <c:pt idx="2">
                  <c:v>0.43541666666666662</c:v>
                </c:pt>
                <c:pt idx="3">
                  <c:v>0.43611111111111106</c:v>
                </c:pt>
                <c:pt idx="4">
                  <c:v>0.4368055555555555</c:v>
                </c:pt>
                <c:pt idx="5">
                  <c:v>0.43749999999999994</c:v>
                </c:pt>
                <c:pt idx="6">
                  <c:v>0.43819444444444439</c:v>
                </c:pt>
                <c:pt idx="7">
                  <c:v>0.43888888888888883</c:v>
                </c:pt>
                <c:pt idx="8">
                  <c:v>0.43958333333333327</c:v>
                </c:pt>
                <c:pt idx="9">
                  <c:v>0.44027777777777771</c:v>
                </c:pt>
                <c:pt idx="10">
                  <c:v>0.44097222222222215</c:v>
                </c:pt>
                <c:pt idx="11">
                  <c:v>0.4416666666666666</c:v>
                </c:pt>
                <c:pt idx="12">
                  <c:v>0.44236111111111104</c:v>
                </c:pt>
                <c:pt idx="13">
                  <c:v>0.44305555555555548</c:v>
                </c:pt>
                <c:pt idx="14">
                  <c:v>0.44374999999999992</c:v>
                </c:pt>
                <c:pt idx="15">
                  <c:v>0.44444444444444436</c:v>
                </c:pt>
                <c:pt idx="16">
                  <c:v>0.44513888888888881</c:v>
                </c:pt>
                <c:pt idx="17">
                  <c:v>0.44583333333333325</c:v>
                </c:pt>
                <c:pt idx="18">
                  <c:v>0.44652777777777769</c:v>
                </c:pt>
                <c:pt idx="19">
                  <c:v>0.44722222222222213</c:v>
                </c:pt>
                <c:pt idx="20">
                  <c:v>0.44791666666666657</c:v>
                </c:pt>
                <c:pt idx="21">
                  <c:v>0.44861111111111102</c:v>
                </c:pt>
                <c:pt idx="22">
                  <c:v>0.44930555555555546</c:v>
                </c:pt>
                <c:pt idx="23">
                  <c:v>0.4499999999999999</c:v>
                </c:pt>
                <c:pt idx="24">
                  <c:v>0.45069444444444434</c:v>
                </c:pt>
                <c:pt idx="25">
                  <c:v>0.45138888888888878</c:v>
                </c:pt>
                <c:pt idx="26">
                  <c:v>0.45208333333333323</c:v>
                </c:pt>
                <c:pt idx="27">
                  <c:v>0.45277777777777767</c:v>
                </c:pt>
                <c:pt idx="28">
                  <c:v>0.45347222222222211</c:v>
                </c:pt>
                <c:pt idx="29">
                  <c:v>0.45416666666666655</c:v>
                </c:pt>
                <c:pt idx="30">
                  <c:v>0.45486111111111099</c:v>
                </c:pt>
                <c:pt idx="31">
                  <c:v>0.45555555555555544</c:v>
                </c:pt>
                <c:pt idx="32">
                  <c:v>0.45624999999999988</c:v>
                </c:pt>
                <c:pt idx="33">
                  <c:v>0.45694444444444432</c:v>
                </c:pt>
                <c:pt idx="34">
                  <c:v>0.45763888888888876</c:v>
                </c:pt>
                <c:pt idx="35">
                  <c:v>0.4583333333333332</c:v>
                </c:pt>
                <c:pt idx="36">
                  <c:v>0.45902777777777765</c:v>
                </c:pt>
                <c:pt idx="37">
                  <c:v>0.45972222222222209</c:v>
                </c:pt>
                <c:pt idx="38">
                  <c:v>0.46041666666666653</c:v>
                </c:pt>
                <c:pt idx="39">
                  <c:v>0.46111111111111097</c:v>
                </c:pt>
                <c:pt idx="40">
                  <c:v>0.46180555555555541</c:v>
                </c:pt>
                <c:pt idx="41">
                  <c:v>0.46249999999999986</c:v>
                </c:pt>
                <c:pt idx="42">
                  <c:v>0.4631944444444443</c:v>
                </c:pt>
                <c:pt idx="43">
                  <c:v>0.46388888888888874</c:v>
                </c:pt>
                <c:pt idx="44">
                  <c:v>0.46458333333333318</c:v>
                </c:pt>
                <c:pt idx="45">
                  <c:v>0.46527777777777762</c:v>
                </c:pt>
                <c:pt idx="46">
                  <c:v>0.46597222222222207</c:v>
                </c:pt>
                <c:pt idx="47">
                  <c:v>0.46666666666666651</c:v>
                </c:pt>
                <c:pt idx="48">
                  <c:v>0.46736111111111095</c:v>
                </c:pt>
                <c:pt idx="49">
                  <c:v>0.46805555555555539</c:v>
                </c:pt>
                <c:pt idx="50">
                  <c:v>0.46874999999999983</c:v>
                </c:pt>
                <c:pt idx="51">
                  <c:v>0.46944444444444428</c:v>
                </c:pt>
                <c:pt idx="52">
                  <c:v>0.47013888888888872</c:v>
                </c:pt>
                <c:pt idx="53">
                  <c:v>0.47083333333333316</c:v>
                </c:pt>
                <c:pt idx="54">
                  <c:v>0.4715277777777776</c:v>
                </c:pt>
                <c:pt idx="55">
                  <c:v>0.47222222222222204</c:v>
                </c:pt>
                <c:pt idx="56">
                  <c:v>0.47291666666666649</c:v>
                </c:pt>
                <c:pt idx="57">
                  <c:v>0.47361111111111093</c:v>
                </c:pt>
                <c:pt idx="58">
                  <c:v>0.47430555555555537</c:v>
                </c:pt>
                <c:pt idx="59">
                  <c:v>0.47499999999999981</c:v>
                </c:pt>
                <c:pt idx="60">
                  <c:v>0.47569444444444425</c:v>
                </c:pt>
                <c:pt idx="61">
                  <c:v>0.4763888888888887</c:v>
                </c:pt>
                <c:pt idx="62">
                  <c:v>0.47708333333333314</c:v>
                </c:pt>
                <c:pt idx="63">
                  <c:v>0.47777777777777758</c:v>
                </c:pt>
                <c:pt idx="64">
                  <c:v>0.47847222222222202</c:v>
                </c:pt>
                <c:pt idx="65">
                  <c:v>0.47916666666666646</c:v>
                </c:pt>
                <c:pt idx="66">
                  <c:v>0.47986111111111091</c:v>
                </c:pt>
                <c:pt idx="67">
                  <c:v>0.48055555555555535</c:v>
                </c:pt>
                <c:pt idx="68">
                  <c:v>0.48124999999999979</c:v>
                </c:pt>
                <c:pt idx="69">
                  <c:v>0.48194444444444423</c:v>
                </c:pt>
                <c:pt idx="70">
                  <c:v>0.48263888888888867</c:v>
                </c:pt>
                <c:pt idx="71">
                  <c:v>0.48333333333333311</c:v>
                </c:pt>
                <c:pt idx="72">
                  <c:v>0.48402777777777756</c:v>
                </c:pt>
                <c:pt idx="73">
                  <c:v>0.484722222222222</c:v>
                </c:pt>
                <c:pt idx="74">
                  <c:v>0.48541666666666644</c:v>
                </c:pt>
                <c:pt idx="75">
                  <c:v>0.48611111111111088</c:v>
                </c:pt>
                <c:pt idx="76">
                  <c:v>0.48680555555555532</c:v>
                </c:pt>
                <c:pt idx="77">
                  <c:v>0.48749999999999977</c:v>
                </c:pt>
                <c:pt idx="78">
                  <c:v>0.48819444444444421</c:v>
                </c:pt>
                <c:pt idx="79">
                  <c:v>0.48888888888888865</c:v>
                </c:pt>
                <c:pt idx="80">
                  <c:v>0.48958333333333309</c:v>
                </c:pt>
                <c:pt idx="81">
                  <c:v>0.49027777777777753</c:v>
                </c:pt>
                <c:pt idx="82">
                  <c:v>0.49097222222222198</c:v>
                </c:pt>
                <c:pt idx="83">
                  <c:v>0.49166666666666642</c:v>
                </c:pt>
                <c:pt idx="84">
                  <c:v>0.49236111111111086</c:v>
                </c:pt>
                <c:pt idx="85">
                  <c:v>0.4930555555555553</c:v>
                </c:pt>
                <c:pt idx="86">
                  <c:v>0.49374999999999974</c:v>
                </c:pt>
                <c:pt idx="87">
                  <c:v>0.49444444444444419</c:v>
                </c:pt>
                <c:pt idx="88">
                  <c:v>0.49513888888888863</c:v>
                </c:pt>
                <c:pt idx="89">
                  <c:v>0.49583333333333307</c:v>
                </c:pt>
                <c:pt idx="90">
                  <c:v>0.49652777777777751</c:v>
                </c:pt>
                <c:pt idx="91">
                  <c:v>0.49722222222222195</c:v>
                </c:pt>
                <c:pt idx="92">
                  <c:v>0.4979166666666664</c:v>
                </c:pt>
                <c:pt idx="93">
                  <c:v>0.49861111111111084</c:v>
                </c:pt>
                <c:pt idx="94">
                  <c:v>0.49930555555555528</c:v>
                </c:pt>
                <c:pt idx="95">
                  <c:v>0.49999999999999972</c:v>
                </c:pt>
                <c:pt idx="96">
                  <c:v>0.50069444444444422</c:v>
                </c:pt>
                <c:pt idx="97">
                  <c:v>0.50138888888888866</c:v>
                </c:pt>
                <c:pt idx="98">
                  <c:v>0.5020833333333331</c:v>
                </c:pt>
                <c:pt idx="99">
                  <c:v>0.50277777777777755</c:v>
                </c:pt>
                <c:pt idx="100">
                  <c:v>0.50347222222222199</c:v>
                </c:pt>
                <c:pt idx="101">
                  <c:v>0.50416666666666643</c:v>
                </c:pt>
                <c:pt idx="102">
                  <c:v>0.50486111111111087</c:v>
                </c:pt>
                <c:pt idx="103">
                  <c:v>0.50555555555555531</c:v>
                </c:pt>
                <c:pt idx="104">
                  <c:v>0.50624999999999976</c:v>
                </c:pt>
                <c:pt idx="105">
                  <c:v>0.5069444444444442</c:v>
                </c:pt>
                <c:pt idx="106">
                  <c:v>0.50763888888888864</c:v>
                </c:pt>
                <c:pt idx="107">
                  <c:v>0.50833333333333308</c:v>
                </c:pt>
                <c:pt idx="108">
                  <c:v>0.50902777777777752</c:v>
                </c:pt>
                <c:pt idx="109">
                  <c:v>0.50972222222222197</c:v>
                </c:pt>
                <c:pt idx="110">
                  <c:v>0.51041666666666641</c:v>
                </c:pt>
                <c:pt idx="111">
                  <c:v>0.51111111111111085</c:v>
                </c:pt>
                <c:pt idx="112">
                  <c:v>0.51180555555555529</c:v>
                </c:pt>
                <c:pt idx="113">
                  <c:v>0.51249999999999973</c:v>
                </c:pt>
                <c:pt idx="114">
                  <c:v>0.51319444444444418</c:v>
                </c:pt>
                <c:pt idx="115">
                  <c:v>0.51388888888888862</c:v>
                </c:pt>
                <c:pt idx="116">
                  <c:v>0.51458333333333306</c:v>
                </c:pt>
                <c:pt idx="117">
                  <c:v>0.5152777777777775</c:v>
                </c:pt>
                <c:pt idx="118">
                  <c:v>0.51597222222222194</c:v>
                </c:pt>
                <c:pt idx="119">
                  <c:v>0.51666666666666639</c:v>
                </c:pt>
                <c:pt idx="120">
                  <c:v>0.51736111111111083</c:v>
                </c:pt>
                <c:pt idx="121">
                  <c:v>0.51805555555555527</c:v>
                </c:pt>
                <c:pt idx="122">
                  <c:v>0.51874999999999971</c:v>
                </c:pt>
                <c:pt idx="123">
                  <c:v>0.51944444444444415</c:v>
                </c:pt>
                <c:pt idx="124">
                  <c:v>0.5201388888888886</c:v>
                </c:pt>
                <c:pt idx="125">
                  <c:v>0.52083333333333304</c:v>
                </c:pt>
                <c:pt idx="126">
                  <c:v>0.52152777777777748</c:v>
                </c:pt>
                <c:pt idx="127">
                  <c:v>0.52222222222222192</c:v>
                </c:pt>
                <c:pt idx="128">
                  <c:v>0.52291666666666636</c:v>
                </c:pt>
                <c:pt idx="129">
                  <c:v>0.52361111111111081</c:v>
                </c:pt>
                <c:pt idx="130">
                  <c:v>0.52430555555555525</c:v>
                </c:pt>
                <c:pt idx="131">
                  <c:v>0.52499999999999969</c:v>
                </c:pt>
                <c:pt idx="132">
                  <c:v>0.52569444444444413</c:v>
                </c:pt>
                <c:pt idx="133">
                  <c:v>0.52638888888888857</c:v>
                </c:pt>
                <c:pt idx="134">
                  <c:v>0.52708333333333302</c:v>
                </c:pt>
                <c:pt idx="135">
                  <c:v>0.52777777777777746</c:v>
                </c:pt>
                <c:pt idx="136">
                  <c:v>0.5284722222222219</c:v>
                </c:pt>
                <c:pt idx="137">
                  <c:v>0.52916666666666634</c:v>
                </c:pt>
                <c:pt idx="138">
                  <c:v>0.52986111111111078</c:v>
                </c:pt>
                <c:pt idx="139">
                  <c:v>0.53055555555555522</c:v>
                </c:pt>
                <c:pt idx="140">
                  <c:v>0.53124999999999967</c:v>
                </c:pt>
                <c:pt idx="141">
                  <c:v>0.53194444444444411</c:v>
                </c:pt>
                <c:pt idx="142">
                  <c:v>0.53263888888888855</c:v>
                </c:pt>
                <c:pt idx="143">
                  <c:v>0.53333333333333299</c:v>
                </c:pt>
                <c:pt idx="144">
                  <c:v>0.53402777777777743</c:v>
                </c:pt>
                <c:pt idx="145">
                  <c:v>0.53472222222222188</c:v>
                </c:pt>
                <c:pt idx="146">
                  <c:v>0.53541666666666632</c:v>
                </c:pt>
                <c:pt idx="147">
                  <c:v>0.53611111111111076</c:v>
                </c:pt>
                <c:pt idx="148">
                  <c:v>0.5368055555555552</c:v>
                </c:pt>
                <c:pt idx="149">
                  <c:v>0.53749999999999964</c:v>
                </c:pt>
                <c:pt idx="150">
                  <c:v>0.53819444444444409</c:v>
                </c:pt>
              </c:numCache>
            </c:numRef>
          </c:xVal>
          <c:yVal>
            <c:numRef>
              <c:f>villam_szam_20160731!$K$1:$K$151</c:f>
              <c:numCache>
                <c:formatCode>General</c:formatCode>
                <c:ptCount val="151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4</c:v>
                </c:pt>
                <c:pt idx="10">
                  <c:v>7</c:v>
                </c:pt>
                <c:pt idx="11">
                  <c:v>6</c:v>
                </c:pt>
                <c:pt idx="12">
                  <c:v>14</c:v>
                </c:pt>
                <c:pt idx="13">
                  <c:v>7</c:v>
                </c:pt>
                <c:pt idx="14">
                  <c:v>15</c:v>
                </c:pt>
                <c:pt idx="15">
                  <c:v>16</c:v>
                </c:pt>
                <c:pt idx="16">
                  <c:v>29</c:v>
                </c:pt>
                <c:pt idx="17">
                  <c:v>26</c:v>
                </c:pt>
                <c:pt idx="18">
                  <c:v>32</c:v>
                </c:pt>
                <c:pt idx="19">
                  <c:v>25</c:v>
                </c:pt>
                <c:pt idx="20">
                  <c:v>39</c:v>
                </c:pt>
                <c:pt idx="21">
                  <c:v>37</c:v>
                </c:pt>
                <c:pt idx="22">
                  <c:v>37</c:v>
                </c:pt>
                <c:pt idx="23">
                  <c:v>36</c:v>
                </c:pt>
                <c:pt idx="24">
                  <c:v>58</c:v>
                </c:pt>
                <c:pt idx="25">
                  <c:v>53</c:v>
                </c:pt>
                <c:pt idx="26">
                  <c:v>65</c:v>
                </c:pt>
                <c:pt idx="27">
                  <c:v>58</c:v>
                </c:pt>
                <c:pt idx="28">
                  <c:v>54</c:v>
                </c:pt>
                <c:pt idx="29">
                  <c:v>61</c:v>
                </c:pt>
                <c:pt idx="30">
                  <c:v>45</c:v>
                </c:pt>
                <c:pt idx="31">
                  <c:v>40</c:v>
                </c:pt>
                <c:pt idx="32">
                  <c:v>37</c:v>
                </c:pt>
                <c:pt idx="33">
                  <c:v>31</c:v>
                </c:pt>
                <c:pt idx="34">
                  <c:v>53</c:v>
                </c:pt>
                <c:pt idx="35">
                  <c:v>71</c:v>
                </c:pt>
                <c:pt idx="36">
                  <c:v>74</c:v>
                </c:pt>
                <c:pt idx="37">
                  <c:v>71</c:v>
                </c:pt>
                <c:pt idx="38">
                  <c:v>81</c:v>
                </c:pt>
                <c:pt idx="39">
                  <c:v>85</c:v>
                </c:pt>
                <c:pt idx="40">
                  <c:v>98</c:v>
                </c:pt>
                <c:pt idx="41">
                  <c:v>87</c:v>
                </c:pt>
                <c:pt idx="42">
                  <c:v>95</c:v>
                </c:pt>
                <c:pt idx="43">
                  <c:v>83</c:v>
                </c:pt>
                <c:pt idx="44">
                  <c:v>94</c:v>
                </c:pt>
                <c:pt idx="45">
                  <c:v>93</c:v>
                </c:pt>
                <c:pt idx="46">
                  <c:v>86</c:v>
                </c:pt>
                <c:pt idx="47">
                  <c:v>56</c:v>
                </c:pt>
                <c:pt idx="48">
                  <c:v>88</c:v>
                </c:pt>
                <c:pt idx="49">
                  <c:v>80</c:v>
                </c:pt>
                <c:pt idx="50">
                  <c:v>90</c:v>
                </c:pt>
                <c:pt idx="51">
                  <c:v>89</c:v>
                </c:pt>
                <c:pt idx="52">
                  <c:v>92</c:v>
                </c:pt>
                <c:pt idx="53">
                  <c:v>77</c:v>
                </c:pt>
                <c:pt idx="54">
                  <c:v>107</c:v>
                </c:pt>
                <c:pt idx="55">
                  <c:v>113</c:v>
                </c:pt>
                <c:pt idx="56">
                  <c:v>83</c:v>
                </c:pt>
                <c:pt idx="57">
                  <c:v>115</c:v>
                </c:pt>
                <c:pt idx="58">
                  <c:v>113</c:v>
                </c:pt>
                <c:pt idx="59">
                  <c:v>71</c:v>
                </c:pt>
                <c:pt idx="60">
                  <c:v>79</c:v>
                </c:pt>
                <c:pt idx="61">
                  <c:v>76</c:v>
                </c:pt>
                <c:pt idx="62">
                  <c:v>81</c:v>
                </c:pt>
                <c:pt idx="63">
                  <c:v>97</c:v>
                </c:pt>
                <c:pt idx="64">
                  <c:v>108</c:v>
                </c:pt>
                <c:pt idx="65">
                  <c:v>88</c:v>
                </c:pt>
                <c:pt idx="66">
                  <c:v>118</c:v>
                </c:pt>
                <c:pt idx="67">
                  <c:v>86</c:v>
                </c:pt>
                <c:pt idx="68">
                  <c:v>110</c:v>
                </c:pt>
                <c:pt idx="69">
                  <c:v>102</c:v>
                </c:pt>
                <c:pt idx="70">
                  <c:v>94</c:v>
                </c:pt>
                <c:pt idx="71">
                  <c:v>93</c:v>
                </c:pt>
                <c:pt idx="72">
                  <c:v>99</c:v>
                </c:pt>
                <c:pt idx="73">
                  <c:v>99</c:v>
                </c:pt>
                <c:pt idx="74">
                  <c:v>80</c:v>
                </c:pt>
                <c:pt idx="75">
                  <c:v>88</c:v>
                </c:pt>
                <c:pt idx="76">
                  <c:v>103</c:v>
                </c:pt>
                <c:pt idx="77">
                  <c:v>103</c:v>
                </c:pt>
                <c:pt idx="78">
                  <c:v>80</c:v>
                </c:pt>
                <c:pt idx="79">
                  <c:v>82</c:v>
                </c:pt>
                <c:pt idx="80">
                  <c:v>126</c:v>
                </c:pt>
                <c:pt idx="81">
                  <c:v>108</c:v>
                </c:pt>
                <c:pt idx="82">
                  <c:v>121</c:v>
                </c:pt>
                <c:pt idx="83">
                  <c:v>129</c:v>
                </c:pt>
                <c:pt idx="84">
                  <c:v>138</c:v>
                </c:pt>
                <c:pt idx="85">
                  <c:v>132</c:v>
                </c:pt>
                <c:pt idx="86">
                  <c:v>110</c:v>
                </c:pt>
                <c:pt idx="87">
                  <c:v>115</c:v>
                </c:pt>
                <c:pt idx="88">
                  <c:v>131</c:v>
                </c:pt>
                <c:pt idx="89">
                  <c:v>134</c:v>
                </c:pt>
                <c:pt idx="90">
                  <c:v>88</c:v>
                </c:pt>
                <c:pt idx="91">
                  <c:v>124</c:v>
                </c:pt>
                <c:pt idx="92">
                  <c:v>133</c:v>
                </c:pt>
                <c:pt idx="93">
                  <c:v>111</c:v>
                </c:pt>
                <c:pt idx="94">
                  <c:v>111</c:v>
                </c:pt>
                <c:pt idx="95">
                  <c:v>105</c:v>
                </c:pt>
                <c:pt idx="96">
                  <c:v>108</c:v>
                </c:pt>
                <c:pt idx="97">
                  <c:v>120</c:v>
                </c:pt>
                <c:pt idx="98">
                  <c:v>101</c:v>
                </c:pt>
                <c:pt idx="99">
                  <c:v>112</c:v>
                </c:pt>
                <c:pt idx="100">
                  <c:v>114</c:v>
                </c:pt>
                <c:pt idx="101">
                  <c:v>108</c:v>
                </c:pt>
                <c:pt idx="102">
                  <c:v>125</c:v>
                </c:pt>
                <c:pt idx="103">
                  <c:v>100</c:v>
                </c:pt>
                <c:pt idx="104">
                  <c:v>81</c:v>
                </c:pt>
                <c:pt idx="105">
                  <c:v>102</c:v>
                </c:pt>
                <c:pt idx="106">
                  <c:v>77</c:v>
                </c:pt>
                <c:pt idx="107">
                  <c:v>65</c:v>
                </c:pt>
                <c:pt idx="108">
                  <c:v>54</c:v>
                </c:pt>
                <c:pt idx="109">
                  <c:v>82</c:v>
                </c:pt>
                <c:pt idx="110">
                  <c:v>62</c:v>
                </c:pt>
                <c:pt idx="111">
                  <c:v>29</c:v>
                </c:pt>
                <c:pt idx="112">
                  <c:v>29</c:v>
                </c:pt>
                <c:pt idx="113">
                  <c:v>33</c:v>
                </c:pt>
                <c:pt idx="114">
                  <c:v>36</c:v>
                </c:pt>
                <c:pt idx="115">
                  <c:v>28</c:v>
                </c:pt>
                <c:pt idx="116">
                  <c:v>29</c:v>
                </c:pt>
                <c:pt idx="117">
                  <c:v>46</c:v>
                </c:pt>
                <c:pt idx="118">
                  <c:v>39</c:v>
                </c:pt>
                <c:pt idx="119">
                  <c:v>56</c:v>
                </c:pt>
                <c:pt idx="120">
                  <c:v>52</c:v>
                </c:pt>
                <c:pt idx="121">
                  <c:v>64</c:v>
                </c:pt>
                <c:pt idx="122">
                  <c:v>38</c:v>
                </c:pt>
                <c:pt idx="123">
                  <c:v>35</c:v>
                </c:pt>
                <c:pt idx="124">
                  <c:v>51</c:v>
                </c:pt>
                <c:pt idx="125">
                  <c:v>36</c:v>
                </c:pt>
                <c:pt idx="126">
                  <c:v>34</c:v>
                </c:pt>
                <c:pt idx="127">
                  <c:v>35</c:v>
                </c:pt>
                <c:pt idx="128">
                  <c:v>31</c:v>
                </c:pt>
                <c:pt idx="129">
                  <c:v>30</c:v>
                </c:pt>
                <c:pt idx="130">
                  <c:v>32</c:v>
                </c:pt>
                <c:pt idx="131">
                  <c:v>24</c:v>
                </c:pt>
                <c:pt idx="132">
                  <c:v>27</c:v>
                </c:pt>
                <c:pt idx="133">
                  <c:v>24</c:v>
                </c:pt>
                <c:pt idx="134">
                  <c:v>29</c:v>
                </c:pt>
                <c:pt idx="135">
                  <c:v>21</c:v>
                </c:pt>
                <c:pt idx="136">
                  <c:v>19</c:v>
                </c:pt>
                <c:pt idx="137">
                  <c:v>35</c:v>
                </c:pt>
                <c:pt idx="138">
                  <c:v>26</c:v>
                </c:pt>
                <c:pt idx="139">
                  <c:v>27</c:v>
                </c:pt>
                <c:pt idx="140">
                  <c:v>33</c:v>
                </c:pt>
                <c:pt idx="141">
                  <c:v>16</c:v>
                </c:pt>
                <c:pt idx="142">
                  <c:v>24</c:v>
                </c:pt>
                <c:pt idx="143">
                  <c:v>19</c:v>
                </c:pt>
                <c:pt idx="144">
                  <c:v>12</c:v>
                </c:pt>
                <c:pt idx="145">
                  <c:v>7</c:v>
                </c:pt>
                <c:pt idx="146">
                  <c:v>14</c:v>
                </c:pt>
                <c:pt idx="147">
                  <c:v>10</c:v>
                </c:pt>
                <c:pt idx="148">
                  <c:v>8</c:v>
                </c:pt>
                <c:pt idx="149">
                  <c:v>10</c:v>
                </c:pt>
                <c:pt idx="150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87-46A5-B104-DFC1168C8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118080"/>
        <c:axId val="203119616"/>
      </c:scatterChart>
      <c:valAx>
        <c:axId val="203118080"/>
        <c:scaling>
          <c:orientation val="minMax"/>
          <c:max val="0.5416700000000001"/>
          <c:min val="0.41667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119616"/>
        <c:crosses val="autoZero"/>
        <c:crossBetween val="midCat"/>
        <c:majorUnit val="1.0416660000000001E-2"/>
      </c:valAx>
      <c:valAx>
        <c:axId val="203119616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aseline="0"/>
                  <a:t>Number of strokes/min</a:t>
                </a:r>
                <a:endParaRPr lang="hu-HU"/>
              </a:p>
            </c:rich>
          </c:tx>
          <c:layout>
            <c:manualLayout>
              <c:xMode val="edge"/>
              <c:yMode val="edge"/>
              <c:x val="1.276041537594024E-2"/>
              <c:y val="7.632009779806653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118080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villam_szam_20150708!$K$1:$K$1436</c:f>
              <c:numCache>
                <c:formatCode>h:mm;@</c:formatCode>
                <c:ptCount val="1436"/>
                <c:pt idx="0">
                  <c:v>0</c:v>
                </c:pt>
                <c:pt idx="1">
                  <c:v>6.9444444444444534E-4</c:v>
                </c:pt>
                <c:pt idx="2">
                  <c:v>1.3888888888888918E-3</c:v>
                </c:pt>
                <c:pt idx="3">
                  <c:v>2.0833333333333363E-3</c:v>
                </c:pt>
                <c:pt idx="4">
                  <c:v>2.7777777777777861E-3</c:v>
                </c:pt>
                <c:pt idx="5">
                  <c:v>3.4722222222222242E-3</c:v>
                </c:pt>
                <c:pt idx="6">
                  <c:v>4.1666666666666683E-3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6.2500000000000064E-3</c:v>
                </c:pt>
                <c:pt idx="10">
                  <c:v>6.9444444444444519E-3</c:v>
                </c:pt>
                <c:pt idx="11">
                  <c:v>7.6388888888888904E-3</c:v>
                </c:pt>
                <c:pt idx="12">
                  <c:v>8.3333333333333367E-3</c:v>
                </c:pt>
                <c:pt idx="13">
                  <c:v>9.0277777777777769E-3</c:v>
                </c:pt>
                <c:pt idx="14">
                  <c:v>9.7222222222222206E-3</c:v>
                </c:pt>
                <c:pt idx="15">
                  <c:v>1.0416666666666664E-2</c:v>
                </c:pt>
                <c:pt idx="16">
                  <c:v>1.1111111111111122E-2</c:v>
                </c:pt>
                <c:pt idx="17">
                  <c:v>1.180555555555558E-2</c:v>
                </c:pt>
                <c:pt idx="18">
                  <c:v>1.249999999999998E-2</c:v>
                </c:pt>
                <c:pt idx="19">
                  <c:v>1.3194444444444439E-2</c:v>
                </c:pt>
                <c:pt idx="20">
                  <c:v>1.3888888888888904E-2</c:v>
                </c:pt>
                <c:pt idx="21">
                  <c:v>1.4583333333333339E-2</c:v>
                </c:pt>
                <c:pt idx="22">
                  <c:v>1.5277777777777781E-2</c:v>
                </c:pt>
                <c:pt idx="23">
                  <c:v>1.5972222222222221E-2</c:v>
                </c:pt>
                <c:pt idx="24">
                  <c:v>1.666666666666668E-2</c:v>
                </c:pt>
                <c:pt idx="25">
                  <c:v>1.7361111111111126E-2</c:v>
                </c:pt>
                <c:pt idx="26">
                  <c:v>1.8055555555555561E-2</c:v>
                </c:pt>
                <c:pt idx="27">
                  <c:v>1.8749999999999999E-2</c:v>
                </c:pt>
                <c:pt idx="28">
                  <c:v>1.9444444444444441E-2</c:v>
                </c:pt>
                <c:pt idx="29">
                  <c:v>2.0138888888888887E-2</c:v>
                </c:pt>
                <c:pt idx="30">
                  <c:v>2.0833333333333367E-2</c:v>
                </c:pt>
                <c:pt idx="31">
                  <c:v>2.1527777777777819E-2</c:v>
                </c:pt>
                <c:pt idx="32">
                  <c:v>2.2222222222222251E-2</c:v>
                </c:pt>
                <c:pt idx="33">
                  <c:v>2.2916666666666672E-2</c:v>
                </c:pt>
                <c:pt idx="34">
                  <c:v>2.3611111111111145E-2</c:v>
                </c:pt>
                <c:pt idx="35">
                  <c:v>2.4305555555555559E-2</c:v>
                </c:pt>
                <c:pt idx="36">
                  <c:v>2.5000000000000012E-2</c:v>
                </c:pt>
                <c:pt idx="37">
                  <c:v>2.569444444444445E-2</c:v>
                </c:pt>
                <c:pt idx="38">
                  <c:v>2.6388888888888878E-2</c:v>
                </c:pt>
                <c:pt idx="39">
                  <c:v>2.7083333333333379E-2</c:v>
                </c:pt>
                <c:pt idx="40">
                  <c:v>2.7777777777777853E-2</c:v>
                </c:pt>
                <c:pt idx="41">
                  <c:v>2.8472222222222242E-2</c:v>
                </c:pt>
                <c:pt idx="42">
                  <c:v>2.9166666666666678E-2</c:v>
                </c:pt>
                <c:pt idx="43">
                  <c:v>2.9861111111111165E-2</c:v>
                </c:pt>
                <c:pt idx="44">
                  <c:v>3.0555555555555582E-2</c:v>
                </c:pt>
                <c:pt idx="45">
                  <c:v>3.1250000000000014E-2</c:v>
                </c:pt>
                <c:pt idx="46">
                  <c:v>3.1944444444444456E-2</c:v>
                </c:pt>
                <c:pt idx="47">
                  <c:v>3.2638888888888898E-2</c:v>
                </c:pt>
                <c:pt idx="48">
                  <c:v>3.333333333333334E-2</c:v>
                </c:pt>
                <c:pt idx="49">
                  <c:v>3.4027777777777823E-2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3.6111111111111149E-2</c:v>
                </c:pt>
                <c:pt idx="53">
                  <c:v>3.6805555555555605E-2</c:v>
                </c:pt>
                <c:pt idx="54">
                  <c:v>3.7500000000000006E-2</c:v>
                </c:pt>
                <c:pt idx="55">
                  <c:v>3.8194444444444434E-2</c:v>
                </c:pt>
                <c:pt idx="56">
                  <c:v>3.8888888888888876E-2</c:v>
                </c:pt>
                <c:pt idx="57">
                  <c:v>3.9583333333333331E-2</c:v>
                </c:pt>
                <c:pt idx="58">
                  <c:v>4.0277777777777746E-2</c:v>
                </c:pt>
                <c:pt idx="59">
                  <c:v>4.0972222222222257E-2</c:v>
                </c:pt>
                <c:pt idx="60">
                  <c:v>4.1666666666666664E-2</c:v>
                </c:pt>
                <c:pt idx="61">
                  <c:v>4.2361111111111176E-2</c:v>
                </c:pt>
                <c:pt idx="62">
                  <c:v>4.3055555555555451E-2</c:v>
                </c:pt>
                <c:pt idx="63">
                  <c:v>4.3749999999999969E-2</c:v>
                </c:pt>
                <c:pt idx="64">
                  <c:v>4.4444444444444432E-2</c:v>
                </c:pt>
                <c:pt idx="65">
                  <c:v>4.5138888888888853E-2</c:v>
                </c:pt>
                <c:pt idx="66">
                  <c:v>4.5833333333333406E-2</c:v>
                </c:pt>
                <c:pt idx="67">
                  <c:v>4.6527777777777696E-2</c:v>
                </c:pt>
                <c:pt idx="68">
                  <c:v>4.7222222222222193E-2</c:v>
                </c:pt>
                <c:pt idx="69">
                  <c:v>4.7916666666666705E-2</c:v>
                </c:pt>
                <c:pt idx="70">
                  <c:v>4.8611111111111084E-2</c:v>
                </c:pt>
                <c:pt idx="71">
                  <c:v>4.9305555555555505E-2</c:v>
                </c:pt>
                <c:pt idx="72">
                  <c:v>0.05</c:v>
                </c:pt>
                <c:pt idx="73">
                  <c:v>5.0694444444444424E-2</c:v>
                </c:pt>
                <c:pt idx="74">
                  <c:v>5.1388888888888817E-2</c:v>
                </c:pt>
                <c:pt idx="75">
                  <c:v>5.2083333333333377E-2</c:v>
                </c:pt>
                <c:pt idx="76">
                  <c:v>5.2777777777777722E-2</c:v>
                </c:pt>
                <c:pt idx="77">
                  <c:v>5.3472222222222164E-2</c:v>
                </c:pt>
                <c:pt idx="78">
                  <c:v>5.4166666666666675E-2</c:v>
                </c:pt>
                <c:pt idx="79">
                  <c:v>5.4861111111111131E-2</c:v>
                </c:pt>
                <c:pt idx="80">
                  <c:v>5.5555555555555455E-2</c:v>
                </c:pt>
                <c:pt idx="81">
                  <c:v>5.624999999999987E-2</c:v>
                </c:pt>
                <c:pt idx="82">
                  <c:v>5.6944444444444374E-2</c:v>
                </c:pt>
                <c:pt idx="83">
                  <c:v>5.7638888888888809E-2</c:v>
                </c:pt>
                <c:pt idx="84">
                  <c:v>5.8333333333333369E-2</c:v>
                </c:pt>
                <c:pt idx="85">
                  <c:v>5.9027777777777693E-2</c:v>
                </c:pt>
                <c:pt idx="86">
                  <c:v>5.9722222222222232E-2</c:v>
                </c:pt>
                <c:pt idx="87">
                  <c:v>6.0416666666666646E-2</c:v>
                </c:pt>
                <c:pt idx="88">
                  <c:v>6.1111111111111033E-2</c:v>
                </c:pt>
                <c:pt idx="89">
                  <c:v>6.1805555555555447E-2</c:v>
                </c:pt>
                <c:pt idx="90">
                  <c:v>6.2499999999999924E-2</c:v>
                </c:pt>
                <c:pt idx="91">
                  <c:v>6.3194444444444414E-2</c:v>
                </c:pt>
                <c:pt idx="92">
                  <c:v>6.3888888888888787E-2</c:v>
                </c:pt>
                <c:pt idx="93">
                  <c:v>6.4583333333333368E-2</c:v>
                </c:pt>
                <c:pt idx="94">
                  <c:v>6.5277777777777671E-2</c:v>
                </c:pt>
                <c:pt idx="95">
                  <c:v>6.5972222222222113E-2</c:v>
                </c:pt>
                <c:pt idx="96">
                  <c:v>6.6666666666666555E-2</c:v>
                </c:pt>
                <c:pt idx="97">
                  <c:v>6.7361111111111094E-2</c:v>
                </c:pt>
                <c:pt idx="98">
                  <c:v>6.8055555555555425E-2</c:v>
                </c:pt>
                <c:pt idx="99">
                  <c:v>6.8749999999999881E-2</c:v>
                </c:pt>
                <c:pt idx="100">
                  <c:v>6.9444444444444406E-2</c:v>
                </c:pt>
                <c:pt idx="101">
                  <c:v>7.0138888888888778E-2</c:v>
                </c:pt>
                <c:pt idx="102">
                  <c:v>7.0833333333333331E-2</c:v>
                </c:pt>
                <c:pt idx="103">
                  <c:v>7.1527777777777649E-2</c:v>
                </c:pt>
                <c:pt idx="104">
                  <c:v>7.2222222222222104E-2</c:v>
                </c:pt>
                <c:pt idx="105">
                  <c:v>7.2916666666666533E-2</c:v>
                </c:pt>
                <c:pt idx="106">
                  <c:v>7.3611111111110974E-2</c:v>
                </c:pt>
                <c:pt idx="107">
                  <c:v>7.4305555555555416E-2</c:v>
                </c:pt>
                <c:pt idx="108">
                  <c:v>7.4999999999999914E-2</c:v>
                </c:pt>
                <c:pt idx="109">
                  <c:v>7.5694444444444384E-2</c:v>
                </c:pt>
                <c:pt idx="110">
                  <c:v>7.638888888888877E-2</c:v>
                </c:pt>
                <c:pt idx="111">
                  <c:v>7.7083333333333309E-2</c:v>
                </c:pt>
                <c:pt idx="112">
                  <c:v>7.7777777777777682E-2</c:v>
                </c:pt>
                <c:pt idx="113">
                  <c:v>7.847222222222211E-2</c:v>
                </c:pt>
                <c:pt idx="114">
                  <c:v>7.9166666666666524E-2</c:v>
                </c:pt>
                <c:pt idx="115">
                  <c:v>7.9861111111110994E-2</c:v>
                </c:pt>
                <c:pt idx="116">
                  <c:v>8.0555555555555575E-2</c:v>
                </c:pt>
                <c:pt idx="117">
                  <c:v>8.1249999999999864E-2</c:v>
                </c:pt>
                <c:pt idx="118">
                  <c:v>8.1944444444444278E-2</c:v>
                </c:pt>
                <c:pt idx="119">
                  <c:v>8.263888888888872E-2</c:v>
                </c:pt>
                <c:pt idx="120">
                  <c:v>8.3333333333333204E-2</c:v>
                </c:pt>
                <c:pt idx="121">
                  <c:v>8.4027777777777701E-2</c:v>
                </c:pt>
                <c:pt idx="122">
                  <c:v>8.4722222222222227E-2</c:v>
                </c:pt>
                <c:pt idx="123">
                  <c:v>8.5416666666666544E-2</c:v>
                </c:pt>
                <c:pt idx="124">
                  <c:v>8.6111111111110819E-2</c:v>
                </c:pt>
                <c:pt idx="125">
                  <c:v>8.6805555555555469E-2</c:v>
                </c:pt>
                <c:pt idx="126">
                  <c:v>8.7499999999999828E-2</c:v>
                </c:pt>
                <c:pt idx="127">
                  <c:v>8.819444444444445E-2</c:v>
                </c:pt>
                <c:pt idx="128">
                  <c:v>8.8888888888888726E-2</c:v>
                </c:pt>
                <c:pt idx="129">
                  <c:v>8.9583333333333168E-2</c:v>
                </c:pt>
                <c:pt idx="130">
                  <c:v>9.0277777777777582E-2</c:v>
                </c:pt>
                <c:pt idx="131">
                  <c:v>9.0972222222222024E-2</c:v>
                </c:pt>
                <c:pt idx="132">
                  <c:v>9.1666666666666632E-2</c:v>
                </c:pt>
                <c:pt idx="133">
                  <c:v>9.2361111111110755E-2</c:v>
                </c:pt>
                <c:pt idx="134">
                  <c:v>9.3055555555555558E-2</c:v>
                </c:pt>
                <c:pt idx="135">
                  <c:v>9.3749999999999972E-2</c:v>
                </c:pt>
                <c:pt idx="136">
                  <c:v>9.4444444444444248E-2</c:v>
                </c:pt>
                <c:pt idx="137">
                  <c:v>9.5138888888888704E-2</c:v>
                </c:pt>
                <c:pt idx="138">
                  <c:v>9.5833333333333201E-2</c:v>
                </c:pt>
                <c:pt idx="139">
                  <c:v>9.652777777777756E-2</c:v>
                </c:pt>
                <c:pt idx="140">
                  <c:v>9.7222222222222043E-2</c:v>
                </c:pt>
                <c:pt idx="141">
                  <c:v>9.7916666666666527E-2</c:v>
                </c:pt>
                <c:pt idx="142">
                  <c:v>9.8611111111110886E-2</c:v>
                </c:pt>
                <c:pt idx="143">
                  <c:v>9.9305555555555328E-2</c:v>
                </c:pt>
                <c:pt idx="144">
                  <c:v>9.9999999999999964E-2</c:v>
                </c:pt>
                <c:pt idx="145">
                  <c:v>0.10069444444444429</c:v>
                </c:pt>
                <c:pt idx="146">
                  <c:v>0.10138888888888857</c:v>
                </c:pt>
                <c:pt idx="147">
                  <c:v>0.1020833333333331</c:v>
                </c:pt>
                <c:pt idx="148">
                  <c:v>0.10277777777777759</c:v>
                </c:pt>
                <c:pt idx="149">
                  <c:v>0.10347222222222212</c:v>
                </c:pt>
                <c:pt idx="150">
                  <c:v>0.10416666666666653</c:v>
                </c:pt>
                <c:pt idx="151">
                  <c:v>0.10486111111111099</c:v>
                </c:pt>
                <c:pt idx="152">
                  <c:v>0.10555555555555542</c:v>
                </c:pt>
                <c:pt idx="153">
                  <c:v>0.10624999999999975</c:v>
                </c:pt>
                <c:pt idx="154">
                  <c:v>0.10694444444444419</c:v>
                </c:pt>
                <c:pt idx="155">
                  <c:v>0.10763888888888863</c:v>
                </c:pt>
                <c:pt idx="156">
                  <c:v>0.10833333333333307</c:v>
                </c:pt>
                <c:pt idx="157">
                  <c:v>0.1090277777777776</c:v>
                </c:pt>
                <c:pt idx="158">
                  <c:v>0.10972222222222219</c:v>
                </c:pt>
                <c:pt idx="159">
                  <c:v>0.1104166666666664</c:v>
                </c:pt>
                <c:pt idx="160">
                  <c:v>0.11111111111111092</c:v>
                </c:pt>
                <c:pt idx="161">
                  <c:v>0.11180555555555528</c:v>
                </c:pt>
                <c:pt idx="162">
                  <c:v>0.11249999999999964</c:v>
                </c:pt>
                <c:pt idx="163">
                  <c:v>0.11319444444444419</c:v>
                </c:pt>
                <c:pt idx="164">
                  <c:v>0.11388888888888853</c:v>
                </c:pt>
                <c:pt idx="165">
                  <c:v>0.11458333333333305</c:v>
                </c:pt>
                <c:pt idx="166">
                  <c:v>0.11527777777777749</c:v>
                </c:pt>
                <c:pt idx="167">
                  <c:v>0.11597222222222205</c:v>
                </c:pt>
                <c:pt idx="168">
                  <c:v>0.11666666666666649</c:v>
                </c:pt>
                <c:pt idx="169">
                  <c:v>0.11736111111111092</c:v>
                </c:pt>
                <c:pt idx="170">
                  <c:v>0.11805555555555526</c:v>
                </c:pt>
                <c:pt idx="171">
                  <c:v>0.11874999999999968</c:v>
                </c:pt>
                <c:pt idx="172">
                  <c:v>0.11944444444444414</c:v>
                </c:pt>
                <c:pt idx="173">
                  <c:v>0.12013888888888859</c:v>
                </c:pt>
                <c:pt idx="174">
                  <c:v>0.12083333333333303</c:v>
                </c:pt>
                <c:pt idx="175">
                  <c:v>0.12152777777777755</c:v>
                </c:pt>
                <c:pt idx="176">
                  <c:v>0.12222222222222215</c:v>
                </c:pt>
                <c:pt idx="177">
                  <c:v>0.12291666666666642</c:v>
                </c:pt>
                <c:pt idx="178">
                  <c:v>0.12361111111111094</c:v>
                </c:pt>
                <c:pt idx="179">
                  <c:v>0.12430555555555529</c:v>
                </c:pt>
                <c:pt idx="180">
                  <c:v>0.12499999999999968</c:v>
                </c:pt>
                <c:pt idx="181">
                  <c:v>0.1256944444444443</c:v>
                </c:pt>
                <c:pt idx="182">
                  <c:v>0.12638888888888858</c:v>
                </c:pt>
                <c:pt idx="183">
                  <c:v>0.12708333333333319</c:v>
                </c:pt>
                <c:pt idx="184">
                  <c:v>0.12777777777777738</c:v>
                </c:pt>
                <c:pt idx="185">
                  <c:v>0.1284722222222219</c:v>
                </c:pt>
                <c:pt idx="186">
                  <c:v>0.12916666666666635</c:v>
                </c:pt>
                <c:pt idx="187">
                  <c:v>0.12986111111111079</c:v>
                </c:pt>
                <c:pt idx="188">
                  <c:v>0.13055555555555517</c:v>
                </c:pt>
                <c:pt idx="189">
                  <c:v>0.13124999999999987</c:v>
                </c:pt>
                <c:pt idx="190">
                  <c:v>0.13194444444444448</c:v>
                </c:pt>
                <c:pt idx="191">
                  <c:v>0.13263888888888856</c:v>
                </c:pt>
                <c:pt idx="192">
                  <c:v>0.13333333333333316</c:v>
                </c:pt>
                <c:pt idx="193">
                  <c:v>0.13402777777777738</c:v>
                </c:pt>
                <c:pt idx="194">
                  <c:v>0.13472222222222191</c:v>
                </c:pt>
                <c:pt idx="195">
                  <c:v>0.13541666666666641</c:v>
                </c:pt>
                <c:pt idx="196">
                  <c:v>0.13611111111111079</c:v>
                </c:pt>
                <c:pt idx="197">
                  <c:v>0.13680555555555518</c:v>
                </c:pt>
                <c:pt idx="198">
                  <c:v>0.13749999999999987</c:v>
                </c:pt>
                <c:pt idx="199">
                  <c:v>0.13819444444444431</c:v>
                </c:pt>
                <c:pt idx="200">
                  <c:v>0.13888888888888853</c:v>
                </c:pt>
                <c:pt idx="201">
                  <c:v>0.13958333333333314</c:v>
                </c:pt>
                <c:pt idx="202">
                  <c:v>0.14027777777777742</c:v>
                </c:pt>
                <c:pt idx="203">
                  <c:v>0.14097222222222194</c:v>
                </c:pt>
                <c:pt idx="204">
                  <c:v>0.1416666666666663</c:v>
                </c:pt>
                <c:pt idx="205">
                  <c:v>0.14236111111111074</c:v>
                </c:pt>
                <c:pt idx="206">
                  <c:v>0.14305555555555519</c:v>
                </c:pt>
                <c:pt idx="207">
                  <c:v>0.14374999999999993</c:v>
                </c:pt>
                <c:pt idx="208">
                  <c:v>0.14444444444444449</c:v>
                </c:pt>
                <c:pt idx="209">
                  <c:v>0.14513888888888851</c:v>
                </c:pt>
                <c:pt idx="210">
                  <c:v>0.14583333333333318</c:v>
                </c:pt>
                <c:pt idx="211">
                  <c:v>0.1465277777777774</c:v>
                </c:pt>
                <c:pt idx="212">
                  <c:v>0.14722222222222203</c:v>
                </c:pt>
                <c:pt idx="213">
                  <c:v>0.14791666666666645</c:v>
                </c:pt>
                <c:pt idx="214">
                  <c:v>0.14861111111111089</c:v>
                </c:pt>
                <c:pt idx="215">
                  <c:v>0.14930555555555516</c:v>
                </c:pt>
                <c:pt idx="216">
                  <c:v>0.14999999999999994</c:v>
                </c:pt>
                <c:pt idx="217">
                  <c:v>0.15069444444444433</c:v>
                </c:pt>
                <c:pt idx="218">
                  <c:v>0.15138888888888849</c:v>
                </c:pt>
                <c:pt idx="219">
                  <c:v>0.15208333333333318</c:v>
                </c:pt>
                <c:pt idx="220">
                  <c:v>0.1527777777777774</c:v>
                </c:pt>
                <c:pt idx="221">
                  <c:v>0.15347222222222204</c:v>
                </c:pt>
                <c:pt idx="222">
                  <c:v>0.15416666666666626</c:v>
                </c:pt>
                <c:pt idx="223">
                  <c:v>0.15486111111111087</c:v>
                </c:pt>
                <c:pt idx="224">
                  <c:v>0.15555555555555514</c:v>
                </c:pt>
                <c:pt idx="225">
                  <c:v>0.15624999999999992</c:v>
                </c:pt>
                <c:pt idx="226">
                  <c:v>0.1569444444444445</c:v>
                </c:pt>
                <c:pt idx="227">
                  <c:v>0.15763888888888863</c:v>
                </c:pt>
                <c:pt idx="228">
                  <c:v>0.15833333333333319</c:v>
                </c:pt>
                <c:pt idx="229">
                  <c:v>0.15902777777777741</c:v>
                </c:pt>
                <c:pt idx="230">
                  <c:v>0.15972222222222202</c:v>
                </c:pt>
                <c:pt idx="231">
                  <c:v>0.16041666666666624</c:v>
                </c:pt>
                <c:pt idx="232">
                  <c:v>0.16111111111111071</c:v>
                </c:pt>
                <c:pt idx="233">
                  <c:v>0.16180555555555512</c:v>
                </c:pt>
                <c:pt idx="234">
                  <c:v>0.16249999999999978</c:v>
                </c:pt>
                <c:pt idx="235">
                  <c:v>0.16319444444444417</c:v>
                </c:pt>
                <c:pt idx="236">
                  <c:v>0.16388888888888845</c:v>
                </c:pt>
                <c:pt idx="237">
                  <c:v>0.16458333333333294</c:v>
                </c:pt>
                <c:pt idx="238">
                  <c:v>0.16527777777777733</c:v>
                </c:pt>
                <c:pt idx="239">
                  <c:v>0.16597222222222191</c:v>
                </c:pt>
                <c:pt idx="240">
                  <c:v>0.16666666666666619</c:v>
                </c:pt>
                <c:pt idx="241">
                  <c:v>0.16736111111111071</c:v>
                </c:pt>
                <c:pt idx="242">
                  <c:v>0.1680555555555551</c:v>
                </c:pt>
                <c:pt idx="243">
                  <c:v>0.16874999999999979</c:v>
                </c:pt>
                <c:pt idx="244">
                  <c:v>0.16944444444444434</c:v>
                </c:pt>
                <c:pt idx="245">
                  <c:v>0.17013888888888842</c:v>
                </c:pt>
                <c:pt idx="246">
                  <c:v>0.17083333333333306</c:v>
                </c:pt>
                <c:pt idx="247">
                  <c:v>0.17152777777777731</c:v>
                </c:pt>
                <c:pt idx="248">
                  <c:v>0.17222222222222192</c:v>
                </c:pt>
                <c:pt idx="249">
                  <c:v>0.17291666666666636</c:v>
                </c:pt>
                <c:pt idx="250">
                  <c:v>0.17361111111111074</c:v>
                </c:pt>
                <c:pt idx="251">
                  <c:v>0.17430555555555508</c:v>
                </c:pt>
                <c:pt idx="252">
                  <c:v>0.17499999999999982</c:v>
                </c:pt>
                <c:pt idx="253">
                  <c:v>0.17569444444444418</c:v>
                </c:pt>
                <c:pt idx="254">
                  <c:v>0.1763888888888884</c:v>
                </c:pt>
                <c:pt idx="255">
                  <c:v>0.17708333333333304</c:v>
                </c:pt>
                <c:pt idx="256">
                  <c:v>0.17777777777777728</c:v>
                </c:pt>
                <c:pt idx="257">
                  <c:v>0.17847222222222192</c:v>
                </c:pt>
                <c:pt idx="258">
                  <c:v>0.1791666666666662</c:v>
                </c:pt>
                <c:pt idx="259">
                  <c:v>0.17986111111111081</c:v>
                </c:pt>
                <c:pt idx="260">
                  <c:v>0.18055555555555505</c:v>
                </c:pt>
                <c:pt idx="261">
                  <c:v>0.18124999999999977</c:v>
                </c:pt>
                <c:pt idx="262">
                  <c:v>0.18194444444444435</c:v>
                </c:pt>
                <c:pt idx="263">
                  <c:v>0.18263888888888841</c:v>
                </c:pt>
                <c:pt idx="264">
                  <c:v>0.18333333333333307</c:v>
                </c:pt>
                <c:pt idx="265">
                  <c:v>0.18402777777777726</c:v>
                </c:pt>
                <c:pt idx="266">
                  <c:v>0.18472222222222193</c:v>
                </c:pt>
                <c:pt idx="267">
                  <c:v>0.18541666666666634</c:v>
                </c:pt>
                <c:pt idx="268">
                  <c:v>0.18611111111111081</c:v>
                </c:pt>
                <c:pt idx="269">
                  <c:v>0.18680555555555503</c:v>
                </c:pt>
                <c:pt idx="270">
                  <c:v>0.18749999999999981</c:v>
                </c:pt>
                <c:pt idx="271">
                  <c:v>0.18819444444444419</c:v>
                </c:pt>
                <c:pt idx="272">
                  <c:v>0.18888888888888841</c:v>
                </c:pt>
                <c:pt idx="273">
                  <c:v>0.18958333333333308</c:v>
                </c:pt>
                <c:pt idx="274">
                  <c:v>0.19027777777777719</c:v>
                </c:pt>
                <c:pt idx="275">
                  <c:v>0.19097222222222171</c:v>
                </c:pt>
                <c:pt idx="276">
                  <c:v>0.19166666666666612</c:v>
                </c:pt>
                <c:pt idx="277">
                  <c:v>0.19236111111111059</c:v>
                </c:pt>
                <c:pt idx="278">
                  <c:v>0.19305555555555487</c:v>
                </c:pt>
                <c:pt idx="279">
                  <c:v>0.19374999999999962</c:v>
                </c:pt>
                <c:pt idx="280">
                  <c:v>0.19444444444444425</c:v>
                </c:pt>
                <c:pt idx="281">
                  <c:v>0.19513888888888833</c:v>
                </c:pt>
                <c:pt idx="282">
                  <c:v>0.19583333333333294</c:v>
                </c:pt>
                <c:pt idx="283">
                  <c:v>0.19652777777777722</c:v>
                </c:pt>
                <c:pt idx="284">
                  <c:v>0.19722222222222174</c:v>
                </c:pt>
                <c:pt idx="285">
                  <c:v>0.19791666666666621</c:v>
                </c:pt>
                <c:pt idx="286">
                  <c:v>0.19861111111111054</c:v>
                </c:pt>
                <c:pt idx="287">
                  <c:v>0.19930555555555488</c:v>
                </c:pt>
                <c:pt idx="288">
                  <c:v>0.19999999999999962</c:v>
                </c:pt>
                <c:pt idx="289">
                  <c:v>0.20069444444444406</c:v>
                </c:pt>
                <c:pt idx="290">
                  <c:v>0.20138888888888831</c:v>
                </c:pt>
                <c:pt idx="291">
                  <c:v>0.20208333333333295</c:v>
                </c:pt>
                <c:pt idx="292">
                  <c:v>0.2027777777777772</c:v>
                </c:pt>
                <c:pt idx="293">
                  <c:v>0.20347222222222183</c:v>
                </c:pt>
                <c:pt idx="294">
                  <c:v>0.20416666666666608</c:v>
                </c:pt>
                <c:pt idx="295">
                  <c:v>0.20486111111111069</c:v>
                </c:pt>
                <c:pt idx="296">
                  <c:v>0.20555555555555488</c:v>
                </c:pt>
                <c:pt idx="297">
                  <c:v>0.20624999999999963</c:v>
                </c:pt>
                <c:pt idx="298">
                  <c:v>0.20694444444444426</c:v>
                </c:pt>
                <c:pt idx="299">
                  <c:v>0.20763888888888829</c:v>
                </c:pt>
                <c:pt idx="300">
                  <c:v>0.20833333333333295</c:v>
                </c:pt>
                <c:pt idx="301">
                  <c:v>0.2090277777777772</c:v>
                </c:pt>
                <c:pt idx="302">
                  <c:v>0.20972222222222184</c:v>
                </c:pt>
                <c:pt idx="303">
                  <c:v>0.21041666666666625</c:v>
                </c:pt>
                <c:pt idx="304">
                  <c:v>0.21111111111111067</c:v>
                </c:pt>
                <c:pt idx="305">
                  <c:v>0.21180555555555489</c:v>
                </c:pt>
                <c:pt idx="306">
                  <c:v>0.21249999999999969</c:v>
                </c:pt>
                <c:pt idx="307">
                  <c:v>0.21319444444444408</c:v>
                </c:pt>
                <c:pt idx="308">
                  <c:v>0.21388888888888841</c:v>
                </c:pt>
                <c:pt idx="309">
                  <c:v>0.21458333333333296</c:v>
                </c:pt>
                <c:pt idx="310">
                  <c:v>0.21527777777777721</c:v>
                </c:pt>
                <c:pt idx="311">
                  <c:v>0.21597222222222182</c:v>
                </c:pt>
                <c:pt idx="312">
                  <c:v>0.21666666666666604</c:v>
                </c:pt>
                <c:pt idx="313">
                  <c:v>0.21736111111111067</c:v>
                </c:pt>
                <c:pt idx="314">
                  <c:v>0.21805555555555492</c:v>
                </c:pt>
                <c:pt idx="315">
                  <c:v>0.21874999999999969</c:v>
                </c:pt>
                <c:pt idx="316">
                  <c:v>0.2194444444444443</c:v>
                </c:pt>
                <c:pt idx="317">
                  <c:v>0.22013888888888825</c:v>
                </c:pt>
                <c:pt idx="318">
                  <c:v>0.22083333333333274</c:v>
                </c:pt>
                <c:pt idx="319">
                  <c:v>0.22152777777777713</c:v>
                </c:pt>
                <c:pt idx="320">
                  <c:v>0.22222222222222171</c:v>
                </c:pt>
                <c:pt idx="321">
                  <c:v>0.22291666666666601</c:v>
                </c:pt>
                <c:pt idx="322">
                  <c:v>0.22361111111111046</c:v>
                </c:pt>
                <c:pt idx="323">
                  <c:v>0.22430555555555487</c:v>
                </c:pt>
                <c:pt idx="324">
                  <c:v>0.22499999999999953</c:v>
                </c:pt>
                <c:pt idx="325">
                  <c:v>0.22569444444444395</c:v>
                </c:pt>
                <c:pt idx="326">
                  <c:v>0.22638888888888822</c:v>
                </c:pt>
                <c:pt idx="327">
                  <c:v>0.22708333333333286</c:v>
                </c:pt>
                <c:pt idx="328">
                  <c:v>0.22777777777777711</c:v>
                </c:pt>
                <c:pt idx="329">
                  <c:v>0.22847222222222172</c:v>
                </c:pt>
                <c:pt idx="330">
                  <c:v>0.22916666666666588</c:v>
                </c:pt>
                <c:pt idx="331">
                  <c:v>0.22986111111111043</c:v>
                </c:pt>
                <c:pt idx="332">
                  <c:v>0.23055555555555488</c:v>
                </c:pt>
                <c:pt idx="333">
                  <c:v>0.23124999999999954</c:v>
                </c:pt>
                <c:pt idx="334">
                  <c:v>0.23194444444444412</c:v>
                </c:pt>
                <c:pt idx="335">
                  <c:v>0.2326388888888882</c:v>
                </c:pt>
                <c:pt idx="336">
                  <c:v>0.23333333333333284</c:v>
                </c:pt>
                <c:pt idx="337">
                  <c:v>0.23402777777777709</c:v>
                </c:pt>
                <c:pt idx="338">
                  <c:v>0.23472222222222172</c:v>
                </c:pt>
                <c:pt idx="339">
                  <c:v>0.23541666666666614</c:v>
                </c:pt>
                <c:pt idx="340">
                  <c:v>0.23611111111111041</c:v>
                </c:pt>
                <c:pt idx="341">
                  <c:v>0.23680555555555485</c:v>
                </c:pt>
                <c:pt idx="342">
                  <c:v>0.23749999999999952</c:v>
                </c:pt>
                <c:pt idx="343">
                  <c:v>0.23819444444444396</c:v>
                </c:pt>
                <c:pt idx="344">
                  <c:v>0.23888888888888821</c:v>
                </c:pt>
                <c:pt idx="345">
                  <c:v>0.23958333333333287</c:v>
                </c:pt>
                <c:pt idx="346">
                  <c:v>0.24027777777777706</c:v>
                </c:pt>
                <c:pt idx="347">
                  <c:v>0.24097222222222173</c:v>
                </c:pt>
                <c:pt idx="348">
                  <c:v>0.24166666666666595</c:v>
                </c:pt>
                <c:pt idx="349">
                  <c:v>0.24236111111111044</c:v>
                </c:pt>
                <c:pt idx="350">
                  <c:v>0.24305555555555483</c:v>
                </c:pt>
                <c:pt idx="351">
                  <c:v>0.24374999999999958</c:v>
                </c:pt>
                <c:pt idx="352">
                  <c:v>0.24444444444444413</c:v>
                </c:pt>
                <c:pt idx="353">
                  <c:v>0.24513888888888821</c:v>
                </c:pt>
                <c:pt idx="354">
                  <c:v>0.24583333333333288</c:v>
                </c:pt>
                <c:pt idx="355">
                  <c:v>0.24652777777777704</c:v>
                </c:pt>
                <c:pt idx="356">
                  <c:v>0.24722222222222173</c:v>
                </c:pt>
                <c:pt idx="357">
                  <c:v>0.24791666666666609</c:v>
                </c:pt>
                <c:pt idx="358">
                  <c:v>0.24861111111111056</c:v>
                </c:pt>
                <c:pt idx="359">
                  <c:v>0.24930555555555481</c:v>
                </c:pt>
                <c:pt idx="360">
                  <c:v>0.24999999999999958</c:v>
                </c:pt>
                <c:pt idx="361">
                  <c:v>0.25069444444444372</c:v>
                </c:pt>
                <c:pt idx="362">
                  <c:v>0.25138888888888877</c:v>
                </c:pt>
                <c:pt idx="363">
                  <c:v>0.2520833333333326</c:v>
                </c:pt>
                <c:pt idx="364">
                  <c:v>0.25277777777777732</c:v>
                </c:pt>
                <c:pt idx="365">
                  <c:v>0.25347222222222182</c:v>
                </c:pt>
                <c:pt idx="366">
                  <c:v>0.25416666666666626</c:v>
                </c:pt>
                <c:pt idx="367">
                  <c:v>0.25486111111111026</c:v>
                </c:pt>
                <c:pt idx="368">
                  <c:v>0.25555555555555476</c:v>
                </c:pt>
                <c:pt idx="369">
                  <c:v>0.25624999999999931</c:v>
                </c:pt>
                <c:pt idx="370">
                  <c:v>0.25694444444444381</c:v>
                </c:pt>
                <c:pt idx="371">
                  <c:v>0.25763888888888831</c:v>
                </c:pt>
                <c:pt idx="372">
                  <c:v>0.25833333333333253</c:v>
                </c:pt>
                <c:pt idx="373">
                  <c:v>0.25902777777777747</c:v>
                </c:pt>
                <c:pt idx="374">
                  <c:v>0.25972222222222147</c:v>
                </c:pt>
                <c:pt idx="375">
                  <c:v>0.26041666666666635</c:v>
                </c:pt>
                <c:pt idx="376">
                  <c:v>0.26111111111111029</c:v>
                </c:pt>
                <c:pt idx="377">
                  <c:v>0.26180555555555485</c:v>
                </c:pt>
                <c:pt idx="378">
                  <c:v>0.26249999999999962</c:v>
                </c:pt>
                <c:pt idx="379">
                  <c:v>0.26319444444444368</c:v>
                </c:pt>
                <c:pt idx="380">
                  <c:v>0.2638888888888889</c:v>
                </c:pt>
                <c:pt idx="381">
                  <c:v>0.26458333333333256</c:v>
                </c:pt>
                <c:pt idx="382">
                  <c:v>0.26527777777777733</c:v>
                </c:pt>
                <c:pt idx="383">
                  <c:v>0.26597222222222178</c:v>
                </c:pt>
                <c:pt idx="384">
                  <c:v>0.26666666666666622</c:v>
                </c:pt>
                <c:pt idx="385">
                  <c:v>0.26736111111111033</c:v>
                </c:pt>
                <c:pt idx="386">
                  <c:v>0.26805555555555477</c:v>
                </c:pt>
                <c:pt idx="387">
                  <c:v>0.26874999999999932</c:v>
                </c:pt>
                <c:pt idx="388">
                  <c:v>0.26944444444444382</c:v>
                </c:pt>
                <c:pt idx="389">
                  <c:v>0.27013888888888832</c:v>
                </c:pt>
                <c:pt idx="390">
                  <c:v>0.27083333333333254</c:v>
                </c:pt>
                <c:pt idx="391">
                  <c:v>0.27152777777777748</c:v>
                </c:pt>
                <c:pt idx="392">
                  <c:v>0.27222222222222142</c:v>
                </c:pt>
                <c:pt idx="393">
                  <c:v>0.27291666666666636</c:v>
                </c:pt>
                <c:pt idx="394">
                  <c:v>0.27361111111111025</c:v>
                </c:pt>
                <c:pt idx="395">
                  <c:v>0.2743055555555548</c:v>
                </c:pt>
                <c:pt idx="396">
                  <c:v>0.27499999999999958</c:v>
                </c:pt>
                <c:pt idx="397">
                  <c:v>0.2756944444444438</c:v>
                </c:pt>
                <c:pt idx="398">
                  <c:v>0.2763888888888888</c:v>
                </c:pt>
                <c:pt idx="399">
                  <c:v>0.27708333333333252</c:v>
                </c:pt>
                <c:pt idx="400">
                  <c:v>0.27777777777777735</c:v>
                </c:pt>
                <c:pt idx="401">
                  <c:v>0.27847222222222173</c:v>
                </c:pt>
                <c:pt idx="402">
                  <c:v>0.27916666666666617</c:v>
                </c:pt>
                <c:pt idx="403">
                  <c:v>0.27986111111111028</c:v>
                </c:pt>
                <c:pt idx="404">
                  <c:v>0.28055555555555478</c:v>
                </c:pt>
                <c:pt idx="405">
                  <c:v>0.2812499999999995</c:v>
                </c:pt>
                <c:pt idx="406">
                  <c:v>0.28194444444444394</c:v>
                </c:pt>
                <c:pt idx="407">
                  <c:v>0.28263888888888838</c:v>
                </c:pt>
                <c:pt idx="408">
                  <c:v>0.28333333333333249</c:v>
                </c:pt>
                <c:pt idx="409">
                  <c:v>0.28402777777777755</c:v>
                </c:pt>
                <c:pt idx="410">
                  <c:v>0.28472222222222138</c:v>
                </c:pt>
                <c:pt idx="411">
                  <c:v>0.28541666666666637</c:v>
                </c:pt>
                <c:pt idx="412">
                  <c:v>0.28611111111111026</c:v>
                </c:pt>
                <c:pt idx="413">
                  <c:v>0.28680555555555481</c:v>
                </c:pt>
                <c:pt idx="414">
                  <c:v>0.28749999999999964</c:v>
                </c:pt>
                <c:pt idx="415">
                  <c:v>0.28819444444444381</c:v>
                </c:pt>
                <c:pt idx="416">
                  <c:v>0.28888888888888886</c:v>
                </c:pt>
                <c:pt idx="417">
                  <c:v>0.28958333333333247</c:v>
                </c:pt>
                <c:pt idx="418">
                  <c:v>0.29027777777777736</c:v>
                </c:pt>
                <c:pt idx="419">
                  <c:v>0.29097222222222174</c:v>
                </c:pt>
                <c:pt idx="420">
                  <c:v>0.29166666666666613</c:v>
                </c:pt>
                <c:pt idx="421">
                  <c:v>0.29236111111111035</c:v>
                </c:pt>
                <c:pt idx="422">
                  <c:v>0.29305555555555468</c:v>
                </c:pt>
                <c:pt idx="423">
                  <c:v>0.29374999999999951</c:v>
                </c:pt>
                <c:pt idx="424">
                  <c:v>0.29444444444444395</c:v>
                </c:pt>
                <c:pt idx="425">
                  <c:v>0.2951388888888884</c:v>
                </c:pt>
                <c:pt idx="426">
                  <c:v>0.29583333333333245</c:v>
                </c:pt>
                <c:pt idx="427">
                  <c:v>0.29652777777777756</c:v>
                </c:pt>
                <c:pt idx="428">
                  <c:v>0.29722222222222167</c:v>
                </c:pt>
                <c:pt idx="429">
                  <c:v>0.29791666666666644</c:v>
                </c:pt>
                <c:pt idx="430">
                  <c:v>0.29861111111111022</c:v>
                </c:pt>
                <c:pt idx="431">
                  <c:v>0.29930555555555488</c:v>
                </c:pt>
                <c:pt idx="432">
                  <c:v>0.29999999999999966</c:v>
                </c:pt>
                <c:pt idx="433">
                  <c:v>0.30069444444444382</c:v>
                </c:pt>
                <c:pt idx="434">
                  <c:v>0.30138888888888893</c:v>
                </c:pt>
                <c:pt idx="435">
                  <c:v>0.30208333333333248</c:v>
                </c:pt>
                <c:pt idx="436">
                  <c:v>0.30277777777777737</c:v>
                </c:pt>
                <c:pt idx="437">
                  <c:v>0.30347222222222175</c:v>
                </c:pt>
                <c:pt idx="438">
                  <c:v>0.30416666666666625</c:v>
                </c:pt>
                <c:pt idx="439">
                  <c:v>0.30486111111111031</c:v>
                </c:pt>
                <c:pt idx="440">
                  <c:v>0.3055555555555548</c:v>
                </c:pt>
                <c:pt idx="441">
                  <c:v>0.30624999999999952</c:v>
                </c:pt>
                <c:pt idx="442">
                  <c:v>0.30694444444444396</c:v>
                </c:pt>
                <c:pt idx="443">
                  <c:v>0.30763888888888841</c:v>
                </c:pt>
                <c:pt idx="444">
                  <c:v>0.3083333333333324</c:v>
                </c:pt>
                <c:pt idx="445">
                  <c:v>0.30902777777777757</c:v>
                </c:pt>
                <c:pt idx="446">
                  <c:v>0.30972222222222168</c:v>
                </c:pt>
                <c:pt idx="447">
                  <c:v>0.31041666666666651</c:v>
                </c:pt>
                <c:pt idx="448">
                  <c:v>0.31111111111111017</c:v>
                </c:pt>
                <c:pt idx="449">
                  <c:v>0.311805555555555</c:v>
                </c:pt>
                <c:pt idx="450">
                  <c:v>0.31249999999999972</c:v>
                </c:pt>
                <c:pt idx="451">
                  <c:v>0.31319444444444383</c:v>
                </c:pt>
                <c:pt idx="452">
                  <c:v>0.31388888888888894</c:v>
                </c:pt>
                <c:pt idx="453">
                  <c:v>0.31458333333333238</c:v>
                </c:pt>
                <c:pt idx="454">
                  <c:v>0.31527777777777738</c:v>
                </c:pt>
                <c:pt idx="455">
                  <c:v>0.31597222222222188</c:v>
                </c:pt>
                <c:pt idx="456">
                  <c:v>0.31666666666666626</c:v>
                </c:pt>
                <c:pt idx="457">
                  <c:v>0.31736111111111032</c:v>
                </c:pt>
                <c:pt idx="458">
                  <c:v>0.31805555555555481</c:v>
                </c:pt>
                <c:pt idx="459">
                  <c:v>0.31874999999999953</c:v>
                </c:pt>
                <c:pt idx="460">
                  <c:v>0.31944444444444398</c:v>
                </c:pt>
                <c:pt idx="461">
                  <c:v>0.32013888888888842</c:v>
                </c:pt>
                <c:pt idx="462">
                  <c:v>0.32083333333333236</c:v>
                </c:pt>
                <c:pt idx="463">
                  <c:v>0.32152777777777752</c:v>
                </c:pt>
                <c:pt idx="464">
                  <c:v>0.32222222222222163</c:v>
                </c:pt>
                <c:pt idx="465">
                  <c:v>0.32291666666666646</c:v>
                </c:pt>
                <c:pt idx="466">
                  <c:v>0.32361111111111018</c:v>
                </c:pt>
                <c:pt idx="467">
                  <c:v>0.32430555555555501</c:v>
                </c:pt>
                <c:pt idx="468">
                  <c:v>0.32499999999999973</c:v>
                </c:pt>
                <c:pt idx="469">
                  <c:v>0.32569444444444384</c:v>
                </c:pt>
                <c:pt idx="470">
                  <c:v>0.32638888888888895</c:v>
                </c:pt>
                <c:pt idx="471">
                  <c:v>0.32708333333333267</c:v>
                </c:pt>
                <c:pt idx="472">
                  <c:v>0.32777777777777745</c:v>
                </c:pt>
                <c:pt idx="473">
                  <c:v>0.32847222222222189</c:v>
                </c:pt>
                <c:pt idx="474">
                  <c:v>0.32916666666666633</c:v>
                </c:pt>
                <c:pt idx="475">
                  <c:v>0.32986111111111038</c:v>
                </c:pt>
                <c:pt idx="476">
                  <c:v>0.33055555555555488</c:v>
                </c:pt>
                <c:pt idx="477">
                  <c:v>0.33124999999999954</c:v>
                </c:pt>
                <c:pt idx="478">
                  <c:v>0.33194444444444404</c:v>
                </c:pt>
                <c:pt idx="479">
                  <c:v>0.33263888888888843</c:v>
                </c:pt>
                <c:pt idx="480">
                  <c:v>0.33333333333333232</c:v>
                </c:pt>
                <c:pt idx="481">
                  <c:v>0.33402777777777759</c:v>
                </c:pt>
                <c:pt idx="482">
                  <c:v>0.33472222222222164</c:v>
                </c:pt>
                <c:pt idx="483">
                  <c:v>0.33541666666666647</c:v>
                </c:pt>
                <c:pt idx="484">
                  <c:v>0.33611111111111008</c:v>
                </c:pt>
                <c:pt idx="485">
                  <c:v>0.33680555555555503</c:v>
                </c:pt>
                <c:pt idx="486">
                  <c:v>0.33749999999999969</c:v>
                </c:pt>
                <c:pt idx="487">
                  <c:v>0.33819444444444385</c:v>
                </c:pt>
                <c:pt idx="488">
                  <c:v>0.33888888888888885</c:v>
                </c:pt>
                <c:pt idx="489">
                  <c:v>0.33958333333333274</c:v>
                </c:pt>
                <c:pt idx="490">
                  <c:v>0.34027777777777712</c:v>
                </c:pt>
                <c:pt idx="491">
                  <c:v>0.34097222222222157</c:v>
                </c:pt>
                <c:pt idx="492">
                  <c:v>0.34166666666666601</c:v>
                </c:pt>
                <c:pt idx="493">
                  <c:v>0.34236111111111006</c:v>
                </c:pt>
                <c:pt idx="494">
                  <c:v>0.3430555555555545</c:v>
                </c:pt>
                <c:pt idx="495">
                  <c:v>0.34374999999999928</c:v>
                </c:pt>
                <c:pt idx="496">
                  <c:v>0.34444444444444372</c:v>
                </c:pt>
                <c:pt idx="497">
                  <c:v>0.34513888888888788</c:v>
                </c:pt>
                <c:pt idx="498">
                  <c:v>0.34583333333333227</c:v>
                </c:pt>
                <c:pt idx="499">
                  <c:v>0.34652777777777727</c:v>
                </c:pt>
                <c:pt idx="500">
                  <c:v>0.34722222222222132</c:v>
                </c:pt>
                <c:pt idx="501">
                  <c:v>0.34791666666666615</c:v>
                </c:pt>
                <c:pt idx="502">
                  <c:v>0.34861111111111004</c:v>
                </c:pt>
                <c:pt idx="503">
                  <c:v>0.34930555555555448</c:v>
                </c:pt>
                <c:pt idx="504">
                  <c:v>0.34999999999999942</c:v>
                </c:pt>
                <c:pt idx="505">
                  <c:v>0.35069444444444337</c:v>
                </c:pt>
                <c:pt idx="506">
                  <c:v>0.35138888888888858</c:v>
                </c:pt>
                <c:pt idx="507">
                  <c:v>0.3520833333333323</c:v>
                </c:pt>
                <c:pt idx="508">
                  <c:v>0.35277777777777708</c:v>
                </c:pt>
                <c:pt idx="509">
                  <c:v>0.35347222222222158</c:v>
                </c:pt>
                <c:pt idx="510">
                  <c:v>0.35416666666666602</c:v>
                </c:pt>
                <c:pt idx="511">
                  <c:v>0.35486111111111002</c:v>
                </c:pt>
                <c:pt idx="512">
                  <c:v>0.35555555555555446</c:v>
                </c:pt>
                <c:pt idx="513">
                  <c:v>0.35624999999999923</c:v>
                </c:pt>
                <c:pt idx="514">
                  <c:v>0.35694444444444368</c:v>
                </c:pt>
                <c:pt idx="515">
                  <c:v>0.35763888888888812</c:v>
                </c:pt>
                <c:pt idx="516">
                  <c:v>0.35833333333333228</c:v>
                </c:pt>
                <c:pt idx="517">
                  <c:v>0.35902777777777733</c:v>
                </c:pt>
                <c:pt idx="518">
                  <c:v>0.35972222222222144</c:v>
                </c:pt>
                <c:pt idx="519">
                  <c:v>0.36041666666666622</c:v>
                </c:pt>
                <c:pt idx="520">
                  <c:v>0.36111111111110999</c:v>
                </c:pt>
                <c:pt idx="521">
                  <c:v>0.36180555555555477</c:v>
                </c:pt>
                <c:pt idx="522">
                  <c:v>0.36249999999999943</c:v>
                </c:pt>
                <c:pt idx="523">
                  <c:v>0.36319444444444332</c:v>
                </c:pt>
                <c:pt idx="524">
                  <c:v>0.36388888888888876</c:v>
                </c:pt>
                <c:pt idx="525">
                  <c:v>0.36458333333333232</c:v>
                </c:pt>
                <c:pt idx="526">
                  <c:v>0.36527777777777715</c:v>
                </c:pt>
                <c:pt idx="527">
                  <c:v>0.36597222222222153</c:v>
                </c:pt>
                <c:pt idx="528">
                  <c:v>0.36666666666666603</c:v>
                </c:pt>
                <c:pt idx="529">
                  <c:v>0.36736111111110997</c:v>
                </c:pt>
                <c:pt idx="530">
                  <c:v>0.36805555555555441</c:v>
                </c:pt>
                <c:pt idx="531">
                  <c:v>0.36874999999999925</c:v>
                </c:pt>
                <c:pt idx="532">
                  <c:v>0.36944444444444363</c:v>
                </c:pt>
                <c:pt idx="533">
                  <c:v>0.37013888888888813</c:v>
                </c:pt>
                <c:pt idx="534">
                  <c:v>0.37083333333333218</c:v>
                </c:pt>
                <c:pt idx="535">
                  <c:v>0.3715277777777774</c:v>
                </c:pt>
                <c:pt idx="536">
                  <c:v>0.37222222222222145</c:v>
                </c:pt>
                <c:pt idx="537">
                  <c:v>0.37291666666666623</c:v>
                </c:pt>
                <c:pt idx="538">
                  <c:v>0.37361111111110995</c:v>
                </c:pt>
                <c:pt idx="539">
                  <c:v>0.37430555555555473</c:v>
                </c:pt>
                <c:pt idx="540">
                  <c:v>0.3749999999999995</c:v>
                </c:pt>
                <c:pt idx="541">
                  <c:v>0.37569444444444361</c:v>
                </c:pt>
                <c:pt idx="542">
                  <c:v>0.37638888888888866</c:v>
                </c:pt>
                <c:pt idx="543">
                  <c:v>0.37708333333333238</c:v>
                </c:pt>
                <c:pt idx="544">
                  <c:v>0.37777777777777716</c:v>
                </c:pt>
                <c:pt idx="545">
                  <c:v>0.37847222222222165</c:v>
                </c:pt>
                <c:pt idx="546">
                  <c:v>0.37916666666666604</c:v>
                </c:pt>
                <c:pt idx="547">
                  <c:v>0.37986111111110998</c:v>
                </c:pt>
                <c:pt idx="548">
                  <c:v>0.38055555555555437</c:v>
                </c:pt>
                <c:pt idx="549">
                  <c:v>0.38124999999999926</c:v>
                </c:pt>
                <c:pt idx="550">
                  <c:v>0.38194444444444375</c:v>
                </c:pt>
                <c:pt idx="551">
                  <c:v>0.38263888888888814</c:v>
                </c:pt>
                <c:pt idx="552">
                  <c:v>0.3833333333333323</c:v>
                </c:pt>
                <c:pt idx="553">
                  <c:v>0.38402777777777736</c:v>
                </c:pt>
                <c:pt idx="554">
                  <c:v>0.38472222222222147</c:v>
                </c:pt>
                <c:pt idx="555">
                  <c:v>0.38541666666666619</c:v>
                </c:pt>
                <c:pt idx="556">
                  <c:v>0.38611111111110991</c:v>
                </c:pt>
                <c:pt idx="557">
                  <c:v>0.38680555555555474</c:v>
                </c:pt>
                <c:pt idx="558">
                  <c:v>0.38749999999999957</c:v>
                </c:pt>
                <c:pt idx="559">
                  <c:v>0.38819444444444362</c:v>
                </c:pt>
                <c:pt idx="560">
                  <c:v>0.38888888888888867</c:v>
                </c:pt>
                <c:pt idx="561">
                  <c:v>0.3895833333333325</c:v>
                </c:pt>
                <c:pt idx="562">
                  <c:v>0.39027777777777722</c:v>
                </c:pt>
                <c:pt idx="563">
                  <c:v>0.39097222222222167</c:v>
                </c:pt>
                <c:pt idx="564">
                  <c:v>0.39166666666666611</c:v>
                </c:pt>
                <c:pt idx="565">
                  <c:v>0.39236111111110988</c:v>
                </c:pt>
                <c:pt idx="566">
                  <c:v>0.39305555555555438</c:v>
                </c:pt>
                <c:pt idx="567">
                  <c:v>0.39374999999999938</c:v>
                </c:pt>
                <c:pt idx="568">
                  <c:v>0.39444444444444376</c:v>
                </c:pt>
                <c:pt idx="569">
                  <c:v>0.39513888888888826</c:v>
                </c:pt>
                <c:pt idx="570">
                  <c:v>0.39583333333333232</c:v>
                </c:pt>
                <c:pt idx="571">
                  <c:v>0.39652777777777742</c:v>
                </c:pt>
                <c:pt idx="572">
                  <c:v>0.39722222222222148</c:v>
                </c:pt>
                <c:pt idx="573">
                  <c:v>0.39791666666666625</c:v>
                </c:pt>
                <c:pt idx="574">
                  <c:v>0.39861111111110986</c:v>
                </c:pt>
                <c:pt idx="575">
                  <c:v>0.39930555555555475</c:v>
                </c:pt>
                <c:pt idx="576">
                  <c:v>0.39999999999999952</c:v>
                </c:pt>
                <c:pt idx="577">
                  <c:v>0.4006944444444433</c:v>
                </c:pt>
                <c:pt idx="578">
                  <c:v>0.40138888888888841</c:v>
                </c:pt>
                <c:pt idx="579">
                  <c:v>0.40208333333333207</c:v>
                </c:pt>
                <c:pt idx="580">
                  <c:v>0.4027777777777769</c:v>
                </c:pt>
                <c:pt idx="581">
                  <c:v>0.40347222222222134</c:v>
                </c:pt>
                <c:pt idx="582">
                  <c:v>0.40416666666666573</c:v>
                </c:pt>
                <c:pt idx="583">
                  <c:v>0.40486111111110984</c:v>
                </c:pt>
                <c:pt idx="584">
                  <c:v>0.40555555555555428</c:v>
                </c:pt>
                <c:pt idx="585">
                  <c:v>0.40624999999999906</c:v>
                </c:pt>
                <c:pt idx="586">
                  <c:v>0.4069444444444435</c:v>
                </c:pt>
                <c:pt idx="587">
                  <c:v>0.40763888888888788</c:v>
                </c:pt>
                <c:pt idx="588">
                  <c:v>0.40833333333333205</c:v>
                </c:pt>
                <c:pt idx="589">
                  <c:v>0.40902777777777705</c:v>
                </c:pt>
                <c:pt idx="590">
                  <c:v>0.40972222222222127</c:v>
                </c:pt>
                <c:pt idx="591">
                  <c:v>0.41041666666666593</c:v>
                </c:pt>
                <c:pt idx="592">
                  <c:v>0.41111111111110976</c:v>
                </c:pt>
                <c:pt idx="593">
                  <c:v>0.41180555555555431</c:v>
                </c:pt>
                <c:pt idx="594">
                  <c:v>0.41249999999999915</c:v>
                </c:pt>
                <c:pt idx="595">
                  <c:v>0.41319444444444331</c:v>
                </c:pt>
                <c:pt idx="596">
                  <c:v>0.41388888888888836</c:v>
                </c:pt>
                <c:pt idx="597">
                  <c:v>0.41458333333333208</c:v>
                </c:pt>
                <c:pt idx="598">
                  <c:v>0.41527777777777691</c:v>
                </c:pt>
                <c:pt idx="599">
                  <c:v>0.41597222222222136</c:v>
                </c:pt>
                <c:pt idx="600">
                  <c:v>0.41666666666666574</c:v>
                </c:pt>
                <c:pt idx="601">
                  <c:v>0.41736111111110985</c:v>
                </c:pt>
                <c:pt idx="602">
                  <c:v>0.41805555555555435</c:v>
                </c:pt>
                <c:pt idx="603">
                  <c:v>0.41874999999999907</c:v>
                </c:pt>
                <c:pt idx="604">
                  <c:v>0.41944444444444351</c:v>
                </c:pt>
                <c:pt idx="605">
                  <c:v>0.42013888888888795</c:v>
                </c:pt>
                <c:pt idx="606">
                  <c:v>0.420833333333332</c:v>
                </c:pt>
                <c:pt idx="607">
                  <c:v>0.42152777777777711</c:v>
                </c:pt>
                <c:pt idx="608">
                  <c:v>0.42222222222222122</c:v>
                </c:pt>
                <c:pt idx="609">
                  <c:v>0.422916666666666</c:v>
                </c:pt>
                <c:pt idx="610">
                  <c:v>0.42361111111110977</c:v>
                </c:pt>
                <c:pt idx="611">
                  <c:v>0.42430555555555438</c:v>
                </c:pt>
                <c:pt idx="612">
                  <c:v>0.42499999999999927</c:v>
                </c:pt>
                <c:pt idx="613">
                  <c:v>0.42569444444444332</c:v>
                </c:pt>
                <c:pt idx="614">
                  <c:v>0.42638888888888843</c:v>
                </c:pt>
                <c:pt idx="615">
                  <c:v>0.42708333333333198</c:v>
                </c:pt>
                <c:pt idx="616">
                  <c:v>0.42777777777777692</c:v>
                </c:pt>
                <c:pt idx="617">
                  <c:v>0.42847222222222137</c:v>
                </c:pt>
                <c:pt idx="618">
                  <c:v>0.42916666666666575</c:v>
                </c:pt>
                <c:pt idx="619">
                  <c:v>0.42986111111110981</c:v>
                </c:pt>
                <c:pt idx="620">
                  <c:v>0.4305555555555543</c:v>
                </c:pt>
                <c:pt idx="621">
                  <c:v>0.43124999999999908</c:v>
                </c:pt>
                <c:pt idx="622">
                  <c:v>0.43194444444444352</c:v>
                </c:pt>
                <c:pt idx="623">
                  <c:v>0.43263888888888796</c:v>
                </c:pt>
                <c:pt idx="624">
                  <c:v>0.43333333333333196</c:v>
                </c:pt>
                <c:pt idx="625">
                  <c:v>0.43402777777777712</c:v>
                </c:pt>
                <c:pt idx="626">
                  <c:v>0.43472222222222118</c:v>
                </c:pt>
                <c:pt idx="627">
                  <c:v>0.43541666666666606</c:v>
                </c:pt>
                <c:pt idx="628">
                  <c:v>0.43611111111110978</c:v>
                </c:pt>
                <c:pt idx="629">
                  <c:v>0.43680555555555456</c:v>
                </c:pt>
                <c:pt idx="630">
                  <c:v>0.43749999999999928</c:v>
                </c:pt>
                <c:pt idx="631">
                  <c:v>0.43819444444444339</c:v>
                </c:pt>
                <c:pt idx="632">
                  <c:v>0.4388888888888885</c:v>
                </c:pt>
                <c:pt idx="633">
                  <c:v>0.43958333333333227</c:v>
                </c:pt>
                <c:pt idx="634">
                  <c:v>0.44027777777777638</c:v>
                </c:pt>
                <c:pt idx="635">
                  <c:v>0.44097222222222082</c:v>
                </c:pt>
                <c:pt idx="636">
                  <c:v>0.44166666666666532</c:v>
                </c:pt>
                <c:pt idx="637">
                  <c:v>0.44236111111110971</c:v>
                </c:pt>
                <c:pt idx="638">
                  <c:v>0.44305555555555415</c:v>
                </c:pt>
                <c:pt idx="639">
                  <c:v>0.44374999999999881</c:v>
                </c:pt>
                <c:pt idx="640">
                  <c:v>0.44444444444444331</c:v>
                </c:pt>
                <c:pt idx="641">
                  <c:v>0.44513888888888747</c:v>
                </c:pt>
                <c:pt idx="642">
                  <c:v>0.44583333333333175</c:v>
                </c:pt>
                <c:pt idx="643">
                  <c:v>0.44652777777777675</c:v>
                </c:pt>
                <c:pt idx="644">
                  <c:v>0.4472222222222208</c:v>
                </c:pt>
                <c:pt idx="645">
                  <c:v>0.44791666666666563</c:v>
                </c:pt>
                <c:pt idx="646">
                  <c:v>0.44861111111110963</c:v>
                </c:pt>
                <c:pt idx="647">
                  <c:v>0.44930555555555418</c:v>
                </c:pt>
                <c:pt idx="648">
                  <c:v>0.44999999999999896</c:v>
                </c:pt>
                <c:pt idx="649">
                  <c:v>0.45069444444444301</c:v>
                </c:pt>
                <c:pt idx="650">
                  <c:v>0.45138888888888812</c:v>
                </c:pt>
                <c:pt idx="651">
                  <c:v>0.45208333333333189</c:v>
                </c:pt>
                <c:pt idx="652">
                  <c:v>0.45277777777777667</c:v>
                </c:pt>
                <c:pt idx="653">
                  <c:v>0.45347222222222111</c:v>
                </c:pt>
                <c:pt idx="654">
                  <c:v>0.45416666666666555</c:v>
                </c:pt>
                <c:pt idx="655">
                  <c:v>0.45486111111110966</c:v>
                </c:pt>
                <c:pt idx="656">
                  <c:v>0.4555555555555541</c:v>
                </c:pt>
                <c:pt idx="657">
                  <c:v>0.45624999999999882</c:v>
                </c:pt>
                <c:pt idx="658">
                  <c:v>0.45694444444444332</c:v>
                </c:pt>
                <c:pt idx="659">
                  <c:v>0.45763888888888776</c:v>
                </c:pt>
                <c:pt idx="660">
                  <c:v>0.45833333333333176</c:v>
                </c:pt>
                <c:pt idx="661">
                  <c:v>0.45902777777777676</c:v>
                </c:pt>
                <c:pt idx="662">
                  <c:v>0.45972222222222081</c:v>
                </c:pt>
                <c:pt idx="663">
                  <c:v>0.46041666666666564</c:v>
                </c:pt>
                <c:pt idx="664">
                  <c:v>0.46111111111110964</c:v>
                </c:pt>
                <c:pt idx="665">
                  <c:v>0.46180555555555408</c:v>
                </c:pt>
                <c:pt idx="666">
                  <c:v>0.46249999999999897</c:v>
                </c:pt>
                <c:pt idx="667">
                  <c:v>0.46319444444444297</c:v>
                </c:pt>
                <c:pt idx="668">
                  <c:v>0.46388888888888813</c:v>
                </c:pt>
                <c:pt idx="669">
                  <c:v>0.46458333333333185</c:v>
                </c:pt>
                <c:pt idx="670">
                  <c:v>0.46527777777777668</c:v>
                </c:pt>
                <c:pt idx="671">
                  <c:v>0.46597222222222112</c:v>
                </c:pt>
                <c:pt idx="672">
                  <c:v>0.46666666666666556</c:v>
                </c:pt>
                <c:pt idx="673">
                  <c:v>0.46736111111110962</c:v>
                </c:pt>
                <c:pt idx="674">
                  <c:v>0.46805555555555406</c:v>
                </c:pt>
                <c:pt idx="675">
                  <c:v>0.46874999999999883</c:v>
                </c:pt>
                <c:pt idx="676">
                  <c:v>0.46944444444444328</c:v>
                </c:pt>
                <c:pt idx="677">
                  <c:v>0.47013888888888772</c:v>
                </c:pt>
                <c:pt idx="678">
                  <c:v>0.47083333333333183</c:v>
                </c:pt>
                <c:pt idx="679">
                  <c:v>0.47152777777777688</c:v>
                </c:pt>
                <c:pt idx="680">
                  <c:v>0.47222222222222082</c:v>
                </c:pt>
                <c:pt idx="681">
                  <c:v>0.47291666666666576</c:v>
                </c:pt>
                <c:pt idx="682">
                  <c:v>0.4736111111111096</c:v>
                </c:pt>
                <c:pt idx="683">
                  <c:v>0.47430555555555431</c:v>
                </c:pt>
                <c:pt idx="684">
                  <c:v>0.47499999999999898</c:v>
                </c:pt>
                <c:pt idx="685">
                  <c:v>0.47569444444444292</c:v>
                </c:pt>
                <c:pt idx="686">
                  <c:v>0.47638888888888808</c:v>
                </c:pt>
                <c:pt idx="687">
                  <c:v>0.4770833333333318</c:v>
                </c:pt>
                <c:pt idx="688">
                  <c:v>0.47777777777777664</c:v>
                </c:pt>
                <c:pt idx="689">
                  <c:v>0.47847222222222108</c:v>
                </c:pt>
                <c:pt idx="690">
                  <c:v>0.47916666666666557</c:v>
                </c:pt>
                <c:pt idx="691">
                  <c:v>0.47986111111110957</c:v>
                </c:pt>
                <c:pt idx="692">
                  <c:v>0.48055555555555401</c:v>
                </c:pt>
                <c:pt idx="693">
                  <c:v>0.48124999999999885</c:v>
                </c:pt>
                <c:pt idx="694">
                  <c:v>0.48194444444444323</c:v>
                </c:pt>
                <c:pt idx="695">
                  <c:v>0.48263888888888767</c:v>
                </c:pt>
                <c:pt idx="696">
                  <c:v>0.48333333333333178</c:v>
                </c:pt>
                <c:pt idx="697">
                  <c:v>0.48402777777777689</c:v>
                </c:pt>
                <c:pt idx="698">
                  <c:v>0.484722222222221</c:v>
                </c:pt>
                <c:pt idx="699">
                  <c:v>0.48541666666666577</c:v>
                </c:pt>
                <c:pt idx="700">
                  <c:v>0.48611111111110955</c:v>
                </c:pt>
                <c:pt idx="701">
                  <c:v>0.48680555555555433</c:v>
                </c:pt>
                <c:pt idx="702">
                  <c:v>0.48749999999999905</c:v>
                </c:pt>
                <c:pt idx="703">
                  <c:v>0.48819444444444288</c:v>
                </c:pt>
                <c:pt idx="704">
                  <c:v>0.48888888888888826</c:v>
                </c:pt>
                <c:pt idx="705">
                  <c:v>0.48958333333333182</c:v>
                </c:pt>
                <c:pt idx="706">
                  <c:v>0.49027777777777665</c:v>
                </c:pt>
                <c:pt idx="707">
                  <c:v>0.49097222222222114</c:v>
                </c:pt>
                <c:pt idx="708">
                  <c:v>0.49166666666666553</c:v>
                </c:pt>
                <c:pt idx="709">
                  <c:v>0.49236111111110958</c:v>
                </c:pt>
                <c:pt idx="710">
                  <c:v>0.49305555555555397</c:v>
                </c:pt>
                <c:pt idx="711">
                  <c:v>0.49374999999999886</c:v>
                </c:pt>
                <c:pt idx="712">
                  <c:v>0.49444444444444324</c:v>
                </c:pt>
                <c:pt idx="713">
                  <c:v>0.49513888888888763</c:v>
                </c:pt>
                <c:pt idx="714">
                  <c:v>0.49583333333333185</c:v>
                </c:pt>
                <c:pt idx="715">
                  <c:v>0.49652777777777696</c:v>
                </c:pt>
                <c:pt idx="716">
                  <c:v>0.49722222222222101</c:v>
                </c:pt>
                <c:pt idx="717">
                  <c:v>0.49791666666666579</c:v>
                </c:pt>
                <c:pt idx="718">
                  <c:v>0.49861111111110951</c:v>
                </c:pt>
                <c:pt idx="719">
                  <c:v>0.49930555555555434</c:v>
                </c:pt>
                <c:pt idx="720">
                  <c:v>0.49999999999999906</c:v>
                </c:pt>
                <c:pt idx="721">
                  <c:v>0.50069444444444355</c:v>
                </c:pt>
                <c:pt idx="722">
                  <c:v>0.50138888888888733</c:v>
                </c:pt>
                <c:pt idx="723">
                  <c:v>0.50208333333333177</c:v>
                </c:pt>
                <c:pt idx="724">
                  <c:v>0.50277777777777621</c:v>
                </c:pt>
                <c:pt idx="725">
                  <c:v>0.50347222222221999</c:v>
                </c:pt>
                <c:pt idx="726">
                  <c:v>0.50416666666666432</c:v>
                </c:pt>
                <c:pt idx="727">
                  <c:v>0.50486111111110954</c:v>
                </c:pt>
                <c:pt idx="728">
                  <c:v>0.50555555555555398</c:v>
                </c:pt>
                <c:pt idx="729">
                  <c:v>0.50624999999999842</c:v>
                </c:pt>
                <c:pt idx="730">
                  <c:v>0.50694444444444353</c:v>
                </c:pt>
                <c:pt idx="731">
                  <c:v>0.50763888888888764</c:v>
                </c:pt>
                <c:pt idx="732">
                  <c:v>0.50833333333333153</c:v>
                </c:pt>
                <c:pt idx="733">
                  <c:v>0.50902777777777619</c:v>
                </c:pt>
                <c:pt idx="734">
                  <c:v>0.50972222222222052</c:v>
                </c:pt>
                <c:pt idx="735">
                  <c:v>0.51041666666666419</c:v>
                </c:pt>
                <c:pt idx="736">
                  <c:v>0.51111111111110952</c:v>
                </c:pt>
                <c:pt idx="737">
                  <c:v>0.51180555555555463</c:v>
                </c:pt>
                <c:pt idx="738">
                  <c:v>0.5124999999999984</c:v>
                </c:pt>
                <c:pt idx="739">
                  <c:v>0.51319444444444284</c:v>
                </c:pt>
                <c:pt idx="740">
                  <c:v>0.51388888888888762</c:v>
                </c:pt>
                <c:pt idx="741">
                  <c:v>0.51458333333333151</c:v>
                </c:pt>
                <c:pt idx="742">
                  <c:v>0.51527777777777617</c:v>
                </c:pt>
                <c:pt idx="743">
                  <c:v>0.5159722222222205</c:v>
                </c:pt>
                <c:pt idx="744">
                  <c:v>0.5166666666666645</c:v>
                </c:pt>
                <c:pt idx="745">
                  <c:v>0.5173611111111095</c:v>
                </c:pt>
                <c:pt idx="746">
                  <c:v>0.51805555555555394</c:v>
                </c:pt>
                <c:pt idx="747">
                  <c:v>0.5187499999999986</c:v>
                </c:pt>
                <c:pt idx="748">
                  <c:v>0.51944444444444282</c:v>
                </c:pt>
                <c:pt idx="749">
                  <c:v>0.5201388888888876</c:v>
                </c:pt>
                <c:pt idx="750">
                  <c:v>0.52083333333333171</c:v>
                </c:pt>
                <c:pt idx="751">
                  <c:v>0.52152777777777559</c:v>
                </c:pt>
                <c:pt idx="752">
                  <c:v>0.52222222222222059</c:v>
                </c:pt>
                <c:pt idx="753">
                  <c:v>0.52291666666666459</c:v>
                </c:pt>
                <c:pt idx="754">
                  <c:v>0.52361111111110969</c:v>
                </c:pt>
                <c:pt idx="755">
                  <c:v>0.52430555555555391</c:v>
                </c:pt>
                <c:pt idx="756">
                  <c:v>0.52499999999999869</c:v>
                </c:pt>
                <c:pt idx="757">
                  <c:v>0.52569444444444346</c:v>
                </c:pt>
                <c:pt idx="758">
                  <c:v>0.52638888888888724</c:v>
                </c:pt>
                <c:pt idx="759">
                  <c:v>0.52708333333333168</c:v>
                </c:pt>
                <c:pt idx="760">
                  <c:v>0.52777777777777612</c:v>
                </c:pt>
                <c:pt idx="761">
                  <c:v>0.52847222222222057</c:v>
                </c:pt>
                <c:pt idx="762">
                  <c:v>0.52916666666666456</c:v>
                </c:pt>
                <c:pt idx="763">
                  <c:v>0.52986111111110945</c:v>
                </c:pt>
                <c:pt idx="764">
                  <c:v>0.53055555555555389</c:v>
                </c:pt>
                <c:pt idx="765">
                  <c:v>0.53124999999999833</c:v>
                </c:pt>
                <c:pt idx="766">
                  <c:v>0.53194444444444344</c:v>
                </c:pt>
                <c:pt idx="767">
                  <c:v>0.53263888888888788</c:v>
                </c:pt>
                <c:pt idx="768">
                  <c:v>0.53333333333333166</c:v>
                </c:pt>
                <c:pt idx="769">
                  <c:v>0.5340277777777761</c:v>
                </c:pt>
                <c:pt idx="770">
                  <c:v>0.53472222222222054</c:v>
                </c:pt>
                <c:pt idx="771">
                  <c:v>0.53541666666666421</c:v>
                </c:pt>
                <c:pt idx="772">
                  <c:v>0.53611111111110943</c:v>
                </c:pt>
                <c:pt idx="773">
                  <c:v>0.53680555555555454</c:v>
                </c:pt>
                <c:pt idx="774">
                  <c:v>0.53749999999999831</c:v>
                </c:pt>
                <c:pt idx="775">
                  <c:v>0.53819444444444275</c:v>
                </c:pt>
                <c:pt idx="776">
                  <c:v>0.53888888888888764</c:v>
                </c:pt>
                <c:pt idx="777">
                  <c:v>0.53958333333333153</c:v>
                </c:pt>
                <c:pt idx="778">
                  <c:v>0.54027777777777608</c:v>
                </c:pt>
                <c:pt idx="779">
                  <c:v>0.54097222222222052</c:v>
                </c:pt>
                <c:pt idx="780">
                  <c:v>0.54166666666666496</c:v>
                </c:pt>
                <c:pt idx="781">
                  <c:v>0.54236111111110941</c:v>
                </c:pt>
                <c:pt idx="782">
                  <c:v>0.54305555555555385</c:v>
                </c:pt>
                <c:pt idx="783">
                  <c:v>0.54374999999999862</c:v>
                </c:pt>
                <c:pt idx="784">
                  <c:v>0.54444444444444273</c:v>
                </c:pt>
                <c:pt idx="785">
                  <c:v>0.54513888888888762</c:v>
                </c:pt>
                <c:pt idx="786">
                  <c:v>0.54583333333333162</c:v>
                </c:pt>
                <c:pt idx="787">
                  <c:v>0.54652777777777606</c:v>
                </c:pt>
                <c:pt idx="788">
                  <c:v>0.5472222222222205</c:v>
                </c:pt>
                <c:pt idx="789">
                  <c:v>0.5479166666666645</c:v>
                </c:pt>
                <c:pt idx="790">
                  <c:v>0.54861111111110961</c:v>
                </c:pt>
                <c:pt idx="791">
                  <c:v>0.54930555555555383</c:v>
                </c:pt>
                <c:pt idx="792">
                  <c:v>0.5499999999999986</c:v>
                </c:pt>
                <c:pt idx="793">
                  <c:v>0.55069444444444349</c:v>
                </c:pt>
                <c:pt idx="794">
                  <c:v>0.55138888888888715</c:v>
                </c:pt>
                <c:pt idx="795">
                  <c:v>0.55208333333333171</c:v>
                </c:pt>
                <c:pt idx="796">
                  <c:v>0.55277777777777604</c:v>
                </c:pt>
                <c:pt idx="797">
                  <c:v>0.55347222222222048</c:v>
                </c:pt>
                <c:pt idx="798">
                  <c:v>0.55416666666666459</c:v>
                </c:pt>
                <c:pt idx="799">
                  <c:v>0.55486111111110969</c:v>
                </c:pt>
                <c:pt idx="800">
                  <c:v>0.5555555555555538</c:v>
                </c:pt>
                <c:pt idx="801">
                  <c:v>0.55624999999999825</c:v>
                </c:pt>
                <c:pt idx="802">
                  <c:v>0.55694444444444335</c:v>
                </c:pt>
                <c:pt idx="803">
                  <c:v>0.55763888888888791</c:v>
                </c:pt>
                <c:pt idx="804">
                  <c:v>0.55833333333333168</c:v>
                </c:pt>
                <c:pt idx="805">
                  <c:v>0.55902777777777601</c:v>
                </c:pt>
                <c:pt idx="806">
                  <c:v>0.55972222222222068</c:v>
                </c:pt>
                <c:pt idx="807">
                  <c:v>0.56041666666666456</c:v>
                </c:pt>
                <c:pt idx="808">
                  <c:v>0.56111111111110934</c:v>
                </c:pt>
                <c:pt idx="809">
                  <c:v>0.56180555555555445</c:v>
                </c:pt>
                <c:pt idx="810">
                  <c:v>0.56249999999999822</c:v>
                </c:pt>
                <c:pt idx="811">
                  <c:v>0.56319444444444333</c:v>
                </c:pt>
                <c:pt idx="812">
                  <c:v>0.56388888888888777</c:v>
                </c:pt>
                <c:pt idx="813">
                  <c:v>0.56458333333333155</c:v>
                </c:pt>
                <c:pt idx="814">
                  <c:v>0.56527777777777599</c:v>
                </c:pt>
                <c:pt idx="815">
                  <c:v>0.56597222222222043</c:v>
                </c:pt>
                <c:pt idx="816">
                  <c:v>0.56666666666666488</c:v>
                </c:pt>
                <c:pt idx="817">
                  <c:v>0.56736111111110932</c:v>
                </c:pt>
                <c:pt idx="818">
                  <c:v>0.56805555555555443</c:v>
                </c:pt>
                <c:pt idx="819">
                  <c:v>0.56874999999999865</c:v>
                </c:pt>
                <c:pt idx="820">
                  <c:v>0.56944444444444264</c:v>
                </c:pt>
                <c:pt idx="821">
                  <c:v>0.57013888888888764</c:v>
                </c:pt>
                <c:pt idx="822">
                  <c:v>0.57083333333333164</c:v>
                </c:pt>
                <c:pt idx="823">
                  <c:v>0.57152777777777597</c:v>
                </c:pt>
                <c:pt idx="824">
                  <c:v>0.57222222222222041</c:v>
                </c:pt>
                <c:pt idx="825">
                  <c:v>0.57291666666666452</c:v>
                </c:pt>
                <c:pt idx="826">
                  <c:v>0.57361111111110963</c:v>
                </c:pt>
                <c:pt idx="827">
                  <c:v>0.57430555555555374</c:v>
                </c:pt>
                <c:pt idx="828">
                  <c:v>0.57499999999999862</c:v>
                </c:pt>
                <c:pt idx="829">
                  <c:v>0.57569444444444351</c:v>
                </c:pt>
                <c:pt idx="830">
                  <c:v>0.57638888888888762</c:v>
                </c:pt>
                <c:pt idx="831">
                  <c:v>0.57708333333333162</c:v>
                </c:pt>
                <c:pt idx="832">
                  <c:v>0.57777777777777595</c:v>
                </c:pt>
                <c:pt idx="833">
                  <c:v>0.57847222222222039</c:v>
                </c:pt>
                <c:pt idx="834">
                  <c:v>0.5791666666666645</c:v>
                </c:pt>
                <c:pt idx="835">
                  <c:v>0.57986111111110961</c:v>
                </c:pt>
                <c:pt idx="836">
                  <c:v>0.58055555555555349</c:v>
                </c:pt>
                <c:pt idx="837">
                  <c:v>0.58124999999999816</c:v>
                </c:pt>
                <c:pt idx="838">
                  <c:v>0.5819444444444426</c:v>
                </c:pt>
                <c:pt idx="839">
                  <c:v>0.58263888888888704</c:v>
                </c:pt>
                <c:pt idx="840">
                  <c:v>0.58333333333333148</c:v>
                </c:pt>
                <c:pt idx="841">
                  <c:v>0.58402777777777559</c:v>
                </c:pt>
                <c:pt idx="842">
                  <c:v>0.58472222222222037</c:v>
                </c:pt>
                <c:pt idx="843">
                  <c:v>0.58541666666666381</c:v>
                </c:pt>
                <c:pt idx="844">
                  <c:v>0.58611111111110858</c:v>
                </c:pt>
                <c:pt idx="845">
                  <c:v>0.58680555555555369</c:v>
                </c:pt>
                <c:pt idx="846">
                  <c:v>0.58749999999999758</c:v>
                </c:pt>
                <c:pt idx="847">
                  <c:v>0.58819444444444269</c:v>
                </c:pt>
                <c:pt idx="848">
                  <c:v>0.58888888888888702</c:v>
                </c:pt>
                <c:pt idx="849">
                  <c:v>0.58958333333333146</c:v>
                </c:pt>
                <c:pt idx="850">
                  <c:v>0.59027777777777557</c:v>
                </c:pt>
                <c:pt idx="851">
                  <c:v>0.59097222222221968</c:v>
                </c:pt>
                <c:pt idx="852">
                  <c:v>0.59166666666666456</c:v>
                </c:pt>
                <c:pt idx="853">
                  <c:v>0.59236111111110856</c:v>
                </c:pt>
                <c:pt idx="854">
                  <c:v>0.59305555555555367</c:v>
                </c:pt>
                <c:pt idx="855">
                  <c:v>0.59374999999999811</c:v>
                </c:pt>
                <c:pt idx="856">
                  <c:v>0.59444444444444255</c:v>
                </c:pt>
                <c:pt idx="857">
                  <c:v>0.595138888888887</c:v>
                </c:pt>
                <c:pt idx="858">
                  <c:v>0.59583333333333144</c:v>
                </c:pt>
                <c:pt idx="859">
                  <c:v>0.59652777777777521</c:v>
                </c:pt>
                <c:pt idx="860">
                  <c:v>0.59722222222221966</c:v>
                </c:pt>
                <c:pt idx="861">
                  <c:v>0.59791666666666399</c:v>
                </c:pt>
                <c:pt idx="862">
                  <c:v>0.59861111111110921</c:v>
                </c:pt>
                <c:pt idx="863">
                  <c:v>0.59930555555555354</c:v>
                </c:pt>
                <c:pt idx="864">
                  <c:v>0.59999999999999809</c:v>
                </c:pt>
                <c:pt idx="865">
                  <c:v>0.60069444444444375</c:v>
                </c:pt>
                <c:pt idx="866">
                  <c:v>0.60138888888888764</c:v>
                </c:pt>
                <c:pt idx="867">
                  <c:v>0.60208333333333164</c:v>
                </c:pt>
                <c:pt idx="868">
                  <c:v>0.60277777777777652</c:v>
                </c:pt>
                <c:pt idx="869">
                  <c:v>0.6034722222222203</c:v>
                </c:pt>
                <c:pt idx="870">
                  <c:v>0.60416666666666452</c:v>
                </c:pt>
                <c:pt idx="871">
                  <c:v>0.60486111111110963</c:v>
                </c:pt>
                <c:pt idx="872">
                  <c:v>0.60555555555555363</c:v>
                </c:pt>
                <c:pt idx="873">
                  <c:v>0.60624999999999862</c:v>
                </c:pt>
                <c:pt idx="874">
                  <c:v>0.60694444444444351</c:v>
                </c:pt>
                <c:pt idx="875">
                  <c:v>0.60763888888888795</c:v>
                </c:pt>
                <c:pt idx="876">
                  <c:v>0.60833333333333162</c:v>
                </c:pt>
                <c:pt idx="877">
                  <c:v>0.60902777777777584</c:v>
                </c:pt>
                <c:pt idx="878">
                  <c:v>0.60972222222222061</c:v>
                </c:pt>
                <c:pt idx="879">
                  <c:v>0.6104166666666645</c:v>
                </c:pt>
                <c:pt idx="880">
                  <c:v>0.61111111111110961</c:v>
                </c:pt>
                <c:pt idx="881">
                  <c:v>0.61180555555555438</c:v>
                </c:pt>
                <c:pt idx="882">
                  <c:v>0.61249999999999805</c:v>
                </c:pt>
                <c:pt idx="883">
                  <c:v>0.61319444444444327</c:v>
                </c:pt>
                <c:pt idx="884">
                  <c:v>0.61388888888888782</c:v>
                </c:pt>
                <c:pt idx="885">
                  <c:v>0.61458333333333171</c:v>
                </c:pt>
                <c:pt idx="886">
                  <c:v>0.61527777777777581</c:v>
                </c:pt>
                <c:pt idx="887">
                  <c:v>0.6159722222222207</c:v>
                </c:pt>
                <c:pt idx="888">
                  <c:v>0.6166666666666647</c:v>
                </c:pt>
                <c:pt idx="889">
                  <c:v>0.61736111111110914</c:v>
                </c:pt>
                <c:pt idx="890">
                  <c:v>0.61805555555555436</c:v>
                </c:pt>
                <c:pt idx="891">
                  <c:v>0.61874999999999891</c:v>
                </c:pt>
                <c:pt idx="892">
                  <c:v>0.61944444444444324</c:v>
                </c:pt>
                <c:pt idx="893">
                  <c:v>0.62013888888888768</c:v>
                </c:pt>
                <c:pt idx="894">
                  <c:v>0.62083333333333213</c:v>
                </c:pt>
                <c:pt idx="895">
                  <c:v>0.62152777777777579</c:v>
                </c:pt>
                <c:pt idx="896">
                  <c:v>0.62222222222222023</c:v>
                </c:pt>
                <c:pt idx="897">
                  <c:v>0.62291666666666468</c:v>
                </c:pt>
                <c:pt idx="898">
                  <c:v>0.62361111111110989</c:v>
                </c:pt>
                <c:pt idx="899">
                  <c:v>0.62430555555555434</c:v>
                </c:pt>
                <c:pt idx="900">
                  <c:v>0.62499999999999878</c:v>
                </c:pt>
                <c:pt idx="901">
                  <c:v>0.62569444444444378</c:v>
                </c:pt>
                <c:pt idx="902">
                  <c:v>0.62638888888888755</c:v>
                </c:pt>
                <c:pt idx="903">
                  <c:v>0.62708333333333199</c:v>
                </c:pt>
                <c:pt idx="904">
                  <c:v>0.62777777777777644</c:v>
                </c:pt>
                <c:pt idx="905">
                  <c:v>0.62847222222222021</c:v>
                </c:pt>
                <c:pt idx="906">
                  <c:v>0.62916666666666454</c:v>
                </c:pt>
                <c:pt idx="907">
                  <c:v>0.62986111111110965</c:v>
                </c:pt>
                <c:pt idx="908">
                  <c:v>0.63055555555555365</c:v>
                </c:pt>
                <c:pt idx="909">
                  <c:v>0.63124999999999865</c:v>
                </c:pt>
                <c:pt idx="910">
                  <c:v>0.63194444444444353</c:v>
                </c:pt>
                <c:pt idx="911">
                  <c:v>0.63263888888888808</c:v>
                </c:pt>
                <c:pt idx="912">
                  <c:v>0.63333333333333164</c:v>
                </c:pt>
                <c:pt idx="913">
                  <c:v>0.63402777777777575</c:v>
                </c:pt>
                <c:pt idx="914">
                  <c:v>0.63472222222222063</c:v>
                </c:pt>
                <c:pt idx="915">
                  <c:v>0.63541666666666452</c:v>
                </c:pt>
                <c:pt idx="916">
                  <c:v>0.63611111111110963</c:v>
                </c:pt>
                <c:pt idx="917">
                  <c:v>0.63680555555555463</c:v>
                </c:pt>
                <c:pt idx="918">
                  <c:v>0.63749999999999862</c:v>
                </c:pt>
                <c:pt idx="919">
                  <c:v>0.63819444444444329</c:v>
                </c:pt>
                <c:pt idx="920">
                  <c:v>0.63888888888888784</c:v>
                </c:pt>
                <c:pt idx="921">
                  <c:v>0.63958333333333162</c:v>
                </c:pt>
                <c:pt idx="922">
                  <c:v>0.64027777777777573</c:v>
                </c:pt>
                <c:pt idx="923">
                  <c:v>0.64097222222222061</c:v>
                </c:pt>
                <c:pt idx="924">
                  <c:v>0.64166666666666461</c:v>
                </c:pt>
                <c:pt idx="925">
                  <c:v>0.64236111111110905</c:v>
                </c:pt>
                <c:pt idx="926">
                  <c:v>0.64305555555555438</c:v>
                </c:pt>
                <c:pt idx="927">
                  <c:v>0.64374999999999882</c:v>
                </c:pt>
                <c:pt idx="928">
                  <c:v>0.64444444444444315</c:v>
                </c:pt>
                <c:pt idx="929">
                  <c:v>0.64513888888888771</c:v>
                </c:pt>
                <c:pt idx="930">
                  <c:v>0.64583333333333215</c:v>
                </c:pt>
                <c:pt idx="931">
                  <c:v>0.6465277777777757</c:v>
                </c:pt>
                <c:pt idx="932">
                  <c:v>0.64722222222222014</c:v>
                </c:pt>
                <c:pt idx="933">
                  <c:v>0.6479166666666647</c:v>
                </c:pt>
                <c:pt idx="934">
                  <c:v>0.64861111111110992</c:v>
                </c:pt>
                <c:pt idx="935">
                  <c:v>0.64930555555555425</c:v>
                </c:pt>
                <c:pt idx="936">
                  <c:v>0.6499999999999988</c:v>
                </c:pt>
                <c:pt idx="937">
                  <c:v>0.65069444444444391</c:v>
                </c:pt>
                <c:pt idx="938">
                  <c:v>0.65138888888888746</c:v>
                </c:pt>
                <c:pt idx="939">
                  <c:v>0.65208333333333202</c:v>
                </c:pt>
                <c:pt idx="940">
                  <c:v>0.65277777777777635</c:v>
                </c:pt>
                <c:pt idx="941">
                  <c:v>0.65347222222222012</c:v>
                </c:pt>
                <c:pt idx="942">
                  <c:v>0.65416666666666468</c:v>
                </c:pt>
                <c:pt idx="943">
                  <c:v>0.65486111111110978</c:v>
                </c:pt>
                <c:pt idx="944">
                  <c:v>0.65555555555555423</c:v>
                </c:pt>
                <c:pt idx="945">
                  <c:v>0.65624999999999856</c:v>
                </c:pt>
                <c:pt idx="946">
                  <c:v>0.65694444444444366</c:v>
                </c:pt>
                <c:pt idx="947">
                  <c:v>0.65763888888888811</c:v>
                </c:pt>
                <c:pt idx="948">
                  <c:v>0.65833333333333188</c:v>
                </c:pt>
                <c:pt idx="949">
                  <c:v>0.65902777777777632</c:v>
                </c:pt>
                <c:pt idx="950">
                  <c:v>0.65972222222222077</c:v>
                </c:pt>
                <c:pt idx="951">
                  <c:v>0.66041666666666454</c:v>
                </c:pt>
                <c:pt idx="952">
                  <c:v>0.66111111111110965</c:v>
                </c:pt>
                <c:pt idx="953">
                  <c:v>0.66180555555555465</c:v>
                </c:pt>
                <c:pt idx="954">
                  <c:v>0.66249999999999853</c:v>
                </c:pt>
                <c:pt idx="955">
                  <c:v>0.66319444444444353</c:v>
                </c:pt>
                <c:pt idx="956">
                  <c:v>0.66388888888888786</c:v>
                </c:pt>
                <c:pt idx="957">
                  <c:v>0.66458333333333164</c:v>
                </c:pt>
                <c:pt idx="958">
                  <c:v>0.66527777777777564</c:v>
                </c:pt>
                <c:pt idx="959">
                  <c:v>0.66597222222222063</c:v>
                </c:pt>
                <c:pt idx="960">
                  <c:v>0.66666666666666463</c:v>
                </c:pt>
                <c:pt idx="961">
                  <c:v>0.66736111111110963</c:v>
                </c:pt>
                <c:pt idx="962">
                  <c:v>0.6680555555555544</c:v>
                </c:pt>
                <c:pt idx="963">
                  <c:v>0.66874999999999885</c:v>
                </c:pt>
                <c:pt idx="964">
                  <c:v>0.66944444444444329</c:v>
                </c:pt>
                <c:pt idx="965">
                  <c:v>0.67013888888888773</c:v>
                </c:pt>
                <c:pt idx="966">
                  <c:v>0.67083333333333206</c:v>
                </c:pt>
                <c:pt idx="967">
                  <c:v>0.67152777777777561</c:v>
                </c:pt>
                <c:pt idx="968">
                  <c:v>0.67222222222222061</c:v>
                </c:pt>
                <c:pt idx="969">
                  <c:v>0.67291666666666461</c:v>
                </c:pt>
                <c:pt idx="970">
                  <c:v>0.67361111111110983</c:v>
                </c:pt>
                <c:pt idx="971">
                  <c:v>0.67430555555555416</c:v>
                </c:pt>
                <c:pt idx="972">
                  <c:v>0.67499999999999871</c:v>
                </c:pt>
                <c:pt idx="973">
                  <c:v>0.67569444444444382</c:v>
                </c:pt>
                <c:pt idx="974">
                  <c:v>0.67638888888888749</c:v>
                </c:pt>
                <c:pt idx="975">
                  <c:v>0.67708333333333204</c:v>
                </c:pt>
                <c:pt idx="976">
                  <c:v>0.67777777777777648</c:v>
                </c:pt>
                <c:pt idx="977">
                  <c:v>0.67847222222222003</c:v>
                </c:pt>
                <c:pt idx="978">
                  <c:v>0.6791666666666647</c:v>
                </c:pt>
                <c:pt idx="979">
                  <c:v>0.67986111111110981</c:v>
                </c:pt>
                <c:pt idx="980">
                  <c:v>0.68055555555555369</c:v>
                </c:pt>
                <c:pt idx="981">
                  <c:v>0.6812499999999978</c:v>
                </c:pt>
                <c:pt idx="982">
                  <c:v>0.68194444444444302</c:v>
                </c:pt>
                <c:pt idx="983">
                  <c:v>0.68263888888888735</c:v>
                </c:pt>
                <c:pt idx="984">
                  <c:v>0.68333333333333113</c:v>
                </c:pt>
                <c:pt idx="985">
                  <c:v>0.68402777777777568</c:v>
                </c:pt>
                <c:pt idx="986">
                  <c:v>0.68472222222222001</c:v>
                </c:pt>
                <c:pt idx="987">
                  <c:v>0.68541666666666379</c:v>
                </c:pt>
                <c:pt idx="988">
                  <c:v>0.6861111111111089</c:v>
                </c:pt>
                <c:pt idx="989">
                  <c:v>0.68680555555555411</c:v>
                </c:pt>
                <c:pt idx="990">
                  <c:v>0.68749999999999778</c:v>
                </c:pt>
                <c:pt idx="991">
                  <c:v>0.68819444444444289</c:v>
                </c:pt>
                <c:pt idx="992">
                  <c:v>0.68888888888888733</c:v>
                </c:pt>
                <c:pt idx="993">
                  <c:v>0.68958333333333111</c:v>
                </c:pt>
                <c:pt idx="994">
                  <c:v>0.69027777777777555</c:v>
                </c:pt>
                <c:pt idx="995">
                  <c:v>0.69097222222221999</c:v>
                </c:pt>
                <c:pt idx="996">
                  <c:v>0.69166666666666443</c:v>
                </c:pt>
                <c:pt idx="997">
                  <c:v>0.69236111111110887</c:v>
                </c:pt>
                <c:pt idx="998">
                  <c:v>0.69305555555555365</c:v>
                </c:pt>
                <c:pt idx="999">
                  <c:v>0.69374999999999842</c:v>
                </c:pt>
                <c:pt idx="1000">
                  <c:v>0.69444444444444264</c:v>
                </c:pt>
                <c:pt idx="1001">
                  <c:v>0.69513888888888664</c:v>
                </c:pt>
                <c:pt idx="1002">
                  <c:v>0.69583333333333164</c:v>
                </c:pt>
                <c:pt idx="1003">
                  <c:v>0.69652777777777553</c:v>
                </c:pt>
                <c:pt idx="1004">
                  <c:v>0.69722222222221997</c:v>
                </c:pt>
                <c:pt idx="1005">
                  <c:v>0.69791666666666441</c:v>
                </c:pt>
                <c:pt idx="1006">
                  <c:v>0.69861111111110885</c:v>
                </c:pt>
                <c:pt idx="1007">
                  <c:v>0.69930555555555363</c:v>
                </c:pt>
                <c:pt idx="1008">
                  <c:v>0.69999999999999774</c:v>
                </c:pt>
                <c:pt idx="1009">
                  <c:v>0.70069444444444307</c:v>
                </c:pt>
                <c:pt idx="1010">
                  <c:v>0.70138888888888662</c:v>
                </c:pt>
                <c:pt idx="1011">
                  <c:v>0.70208333333333162</c:v>
                </c:pt>
                <c:pt idx="1012">
                  <c:v>0.70277777777777561</c:v>
                </c:pt>
                <c:pt idx="1013">
                  <c:v>0.7034722222222195</c:v>
                </c:pt>
                <c:pt idx="1014">
                  <c:v>0.70416666666666439</c:v>
                </c:pt>
                <c:pt idx="1015">
                  <c:v>0.70486111111110883</c:v>
                </c:pt>
                <c:pt idx="1016">
                  <c:v>0.7055555555555536</c:v>
                </c:pt>
                <c:pt idx="1017">
                  <c:v>0.70624999999999771</c:v>
                </c:pt>
                <c:pt idx="1018">
                  <c:v>0.70694444444444304</c:v>
                </c:pt>
                <c:pt idx="1019">
                  <c:v>0.70763888888888726</c:v>
                </c:pt>
                <c:pt idx="1020">
                  <c:v>0.70833333333333104</c:v>
                </c:pt>
                <c:pt idx="1021">
                  <c:v>0.7090277777777757</c:v>
                </c:pt>
                <c:pt idx="1022">
                  <c:v>0.70972222222221992</c:v>
                </c:pt>
                <c:pt idx="1023">
                  <c:v>0.71041666666666436</c:v>
                </c:pt>
                <c:pt idx="1024">
                  <c:v>0.71111111111110881</c:v>
                </c:pt>
                <c:pt idx="1025">
                  <c:v>0.71180555555555414</c:v>
                </c:pt>
                <c:pt idx="1026">
                  <c:v>0.71249999999999769</c:v>
                </c:pt>
                <c:pt idx="1027">
                  <c:v>0.71319444444444291</c:v>
                </c:pt>
                <c:pt idx="1028">
                  <c:v>0.71388888888888735</c:v>
                </c:pt>
                <c:pt idx="1029">
                  <c:v>0.71458333333333102</c:v>
                </c:pt>
                <c:pt idx="1030">
                  <c:v>0.71527777777777568</c:v>
                </c:pt>
                <c:pt idx="1031">
                  <c:v>0.7159722222222199</c:v>
                </c:pt>
                <c:pt idx="1032">
                  <c:v>0.71666666666666434</c:v>
                </c:pt>
                <c:pt idx="1033">
                  <c:v>0.71736111111110878</c:v>
                </c:pt>
                <c:pt idx="1034">
                  <c:v>0.718055555555554</c:v>
                </c:pt>
                <c:pt idx="1035">
                  <c:v>0.71874999999999833</c:v>
                </c:pt>
                <c:pt idx="1036">
                  <c:v>0.71944444444444278</c:v>
                </c:pt>
                <c:pt idx="1037">
                  <c:v>0.72013888888888722</c:v>
                </c:pt>
                <c:pt idx="1038">
                  <c:v>0.72083333333333166</c:v>
                </c:pt>
                <c:pt idx="1039">
                  <c:v>0.72152777777777544</c:v>
                </c:pt>
                <c:pt idx="1040">
                  <c:v>0.72222222222221988</c:v>
                </c:pt>
                <c:pt idx="1041">
                  <c:v>0.72291666666666432</c:v>
                </c:pt>
                <c:pt idx="1042">
                  <c:v>0.72361111111110943</c:v>
                </c:pt>
                <c:pt idx="1043">
                  <c:v>0.72430555555555365</c:v>
                </c:pt>
                <c:pt idx="1044">
                  <c:v>0.72499999999999765</c:v>
                </c:pt>
                <c:pt idx="1045">
                  <c:v>0.72569444444444331</c:v>
                </c:pt>
                <c:pt idx="1046">
                  <c:v>0.72638888888888664</c:v>
                </c:pt>
                <c:pt idx="1047">
                  <c:v>0.72708333333333164</c:v>
                </c:pt>
                <c:pt idx="1048">
                  <c:v>0.72777777777777564</c:v>
                </c:pt>
                <c:pt idx="1049">
                  <c:v>0.72847222222221986</c:v>
                </c:pt>
                <c:pt idx="1050">
                  <c:v>0.7291666666666643</c:v>
                </c:pt>
                <c:pt idx="1051">
                  <c:v>0.72986111111110874</c:v>
                </c:pt>
                <c:pt idx="1052">
                  <c:v>0.73055555555555363</c:v>
                </c:pt>
                <c:pt idx="1053">
                  <c:v>0.73124999999999762</c:v>
                </c:pt>
                <c:pt idx="1054">
                  <c:v>0.73194444444444307</c:v>
                </c:pt>
                <c:pt idx="1055">
                  <c:v>0.73263888888888751</c:v>
                </c:pt>
                <c:pt idx="1056">
                  <c:v>0.73333333333333095</c:v>
                </c:pt>
                <c:pt idx="1057">
                  <c:v>0.73402777777777561</c:v>
                </c:pt>
                <c:pt idx="1058">
                  <c:v>0.73472222222221983</c:v>
                </c:pt>
                <c:pt idx="1059">
                  <c:v>0.73541666666666428</c:v>
                </c:pt>
                <c:pt idx="1060">
                  <c:v>0.73611111111110872</c:v>
                </c:pt>
                <c:pt idx="1061">
                  <c:v>0.73680555555555405</c:v>
                </c:pt>
                <c:pt idx="1062">
                  <c:v>0.7374999999999976</c:v>
                </c:pt>
                <c:pt idx="1063">
                  <c:v>0.73819444444444293</c:v>
                </c:pt>
                <c:pt idx="1064">
                  <c:v>0.73888888888888726</c:v>
                </c:pt>
                <c:pt idx="1065">
                  <c:v>0.73958333333333093</c:v>
                </c:pt>
                <c:pt idx="1066">
                  <c:v>0.7402777777777757</c:v>
                </c:pt>
                <c:pt idx="1067">
                  <c:v>0.74097222222221981</c:v>
                </c:pt>
                <c:pt idx="1068">
                  <c:v>0.74166666666666425</c:v>
                </c:pt>
                <c:pt idx="1069">
                  <c:v>0.7423611111111087</c:v>
                </c:pt>
                <c:pt idx="1070">
                  <c:v>0.74305555555555403</c:v>
                </c:pt>
                <c:pt idx="1071">
                  <c:v>0.74374999999999836</c:v>
                </c:pt>
                <c:pt idx="1072">
                  <c:v>0.7444444444444428</c:v>
                </c:pt>
                <c:pt idx="1073">
                  <c:v>0.74513888888888724</c:v>
                </c:pt>
                <c:pt idx="1074">
                  <c:v>0.74583333333333168</c:v>
                </c:pt>
                <c:pt idx="1075">
                  <c:v>0.74652777777777535</c:v>
                </c:pt>
                <c:pt idx="1076">
                  <c:v>0.74722222222221979</c:v>
                </c:pt>
                <c:pt idx="1077">
                  <c:v>0.74791666666666423</c:v>
                </c:pt>
                <c:pt idx="1078">
                  <c:v>0.74861111111110934</c:v>
                </c:pt>
                <c:pt idx="1079">
                  <c:v>0.74930555555555389</c:v>
                </c:pt>
                <c:pt idx="1080">
                  <c:v>0.74999999999999833</c:v>
                </c:pt>
                <c:pt idx="1081">
                  <c:v>0.75069444444444333</c:v>
                </c:pt>
                <c:pt idx="1082">
                  <c:v>0.75138888888888711</c:v>
                </c:pt>
                <c:pt idx="1083">
                  <c:v>0.75208333333333155</c:v>
                </c:pt>
                <c:pt idx="1084">
                  <c:v>0.75277777777777599</c:v>
                </c:pt>
                <c:pt idx="1085">
                  <c:v>0.75347222222221977</c:v>
                </c:pt>
                <c:pt idx="1086">
                  <c:v>0.75416666666666421</c:v>
                </c:pt>
                <c:pt idx="1087">
                  <c:v>0.75486111111110865</c:v>
                </c:pt>
                <c:pt idx="1088">
                  <c:v>0.75555555555555365</c:v>
                </c:pt>
                <c:pt idx="1089">
                  <c:v>0.75624999999999765</c:v>
                </c:pt>
                <c:pt idx="1090">
                  <c:v>0.75694444444444309</c:v>
                </c:pt>
                <c:pt idx="1091">
                  <c:v>0.75763888888888753</c:v>
                </c:pt>
                <c:pt idx="1092">
                  <c:v>0.75833333333333153</c:v>
                </c:pt>
                <c:pt idx="1093">
                  <c:v>0.75902777777777564</c:v>
                </c:pt>
                <c:pt idx="1094">
                  <c:v>0.75972222222221975</c:v>
                </c:pt>
                <c:pt idx="1095">
                  <c:v>0.76041666666666419</c:v>
                </c:pt>
                <c:pt idx="1096">
                  <c:v>0.76111111111110863</c:v>
                </c:pt>
                <c:pt idx="1097">
                  <c:v>0.76180555555555418</c:v>
                </c:pt>
                <c:pt idx="1098">
                  <c:v>0.76249999999999762</c:v>
                </c:pt>
                <c:pt idx="1099">
                  <c:v>0.76319444444444295</c:v>
                </c:pt>
                <c:pt idx="1100">
                  <c:v>0.76388888888888729</c:v>
                </c:pt>
                <c:pt idx="1101">
                  <c:v>0.76458333333333084</c:v>
                </c:pt>
                <c:pt idx="1102">
                  <c:v>0.76527777777777561</c:v>
                </c:pt>
                <c:pt idx="1103">
                  <c:v>0.76597222222221972</c:v>
                </c:pt>
                <c:pt idx="1104">
                  <c:v>0.76666666666666461</c:v>
                </c:pt>
                <c:pt idx="1105">
                  <c:v>0.76736111111110861</c:v>
                </c:pt>
                <c:pt idx="1106">
                  <c:v>0.76805555555555394</c:v>
                </c:pt>
                <c:pt idx="1107">
                  <c:v>0.76874999999999838</c:v>
                </c:pt>
                <c:pt idx="1108">
                  <c:v>0.76944444444444282</c:v>
                </c:pt>
                <c:pt idx="1109">
                  <c:v>0.77013888888888715</c:v>
                </c:pt>
                <c:pt idx="1110">
                  <c:v>0.77083333333333171</c:v>
                </c:pt>
                <c:pt idx="1111">
                  <c:v>0.7715277777777757</c:v>
                </c:pt>
                <c:pt idx="1112">
                  <c:v>0.7722222222222197</c:v>
                </c:pt>
                <c:pt idx="1113">
                  <c:v>0.77291666666666414</c:v>
                </c:pt>
                <c:pt idx="1114">
                  <c:v>0.77361111111110936</c:v>
                </c:pt>
                <c:pt idx="1115">
                  <c:v>0.77430555555555391</c:v>
                </c:pt>
                <c:pt idx="1116">
                  <c:v>0.77499999999999825</c:v>
                </c:pt>
                <c:pt idx="1117">
                  <c:v>0.77569444444444335</c:v>
                </c:pt>
                <c:pt idx="1118">
                  <c:v>0.77638888888888713</c:v>
                </c:pt>
                <c:pt idx="1119">
                  <c:v>0.77708333333333146</c:v>
                </c:pt>
                <c:pt idx="1120">
                  <c:v>0.77777777777777601</c:v>
                </c:pt>
                <c:pt idx="1121">
                  <c:v>0.77847222222221968</c:v>
                </c:pt>
                <c:pt idx="1122">
                  <c:v>0.77916666666666412</c:v>
                </c:pt>
                <c:pt idx="1123">
                  <c:v>0.77986111111110934</c:v>
                </c:pt>
                <c:pt idx="1124">
                  <c:v>0.780555555555553</c:v>
                </c:pt>
                <c:pt idx="1125">
                  <c:v>0.78124999999999745</c:v>
                </c:pt>
                <c:pt idx="1126">
                  <c:v>0.78194444444444255</c:v>
                </c:pt>
                <c:pt idx="1127">
                  <c:v>0.782638888888887</c:v>
                </c:pt>
                <c:pt idx="1128">
                  <c:v>0.78333333333333077</c:v>
                </c:pt>
                <c:pt idx="1129">
                  <c:v>0.78402777777777521</c:v>
                </c:pt>
                <c:pt idx="1130">
                  <c:v>0.78472222222221966</c:v>
                </c:pt>
                <c:pt idx="1131">
                  <c:v>0.78541666666666332</c:v>
                </c:pt>
                <c:pt idx="1132">
                  <c:v>0.78611111111110854</c:v>
                </c:pt>
                <c:pt idx="1133">
                  <c:v>0.78680555555555365</c:v>
                </c:pt>
                <c:pt idx="1134">
                  <c:v>0.78749999999999742</c:v>
                </c:pt>
                <c:pt idx="1135">
                  <c:v>0.78819444444444253</c:v>
                </c:pt>
                <c:pt idx="1136">
                  <c:v>0.78888888888888664</c:v>
                </c:pt>
                <c:pt idx="1137">
                  <c:v>0.78958333333333053</c:v>
                </c:pt>
                <c:pt idx="1138">
                  <c:v>0.79027777777777519</c:v>
                </c:pt>
                <c:pt idx="1139">
                  <c:v>0.79097222222221952</c:v>
                </c:pt>
                <c:pt idx="1140">
                  <c:v>0.79166666666666408</c:v>
                </c:pt>
                <c:pt idx="1141">
                  <c:v>0.79236111111110852</c:v>
                </c:pt>
                <c:pt idx="1142">
                  <c:v>0.79305555555555363</c:v>
                </c:pt>
                <c:pt idx="1143">
                  <c:v>0.79374999999999762</c:v>
                </c:pt>
                <c:pt idx="1144">
                  <c:v>0.79444444444444184</c:v>
                </c:pt>
                <c:pt idx="1145">
                  <c:v>0.79513888888888662</c:v>
                </c:pt>
                <c:pt idx="1146">
                  <c:v>0.79583333333333073</c:v>
                </c:pt>
                <c:pt idx="1147">
                  <c:v>0.79652777777777517</c:v>
                </c:pt>
                <c:pt idx="1148">
                  <c:v>0.7972222222222195</c:v>
                </c:pt>
                <c:pt idx="1149">
                  <c:v>0.7979166666666635</c:v>
                </c:pt>
                <c:pt idx="1150">
                  <c:v>0.79861111111110861</c:v>
                </c:pt>
                <c:pt idx="1151">
                  <c:v>0.79930555555555294</c:v>
                </c:pt>
                <c:pt idx="1152">
                  <c:v>0.7999999999999976</c:v>
                </c:pt>
                <c:pt idx="1153">
                  <c:v>0.80069444444444271</c:v>
                </c:pt>
                <c:pt idx="1154">
                  <c:v>0.8013888888888866</c:v>
                </c:pt>
                <c:pt idx="1155">
                  <c:v>0.80208333333333071</c:v>
                </c:pt>
                <c:pt idx="1156">
                  <c:v>0.80277777777777515</c:v>
                </c:pt>
                <c:pt idx="1157">
                  <c:v>0.80347222222221959</c:v>
                </c:pt>
                <c:pt idx="1158">
                  <c:v>0.80416666666666359</c:v>
                </c:pt>
                <c:pt idx="1159">
                  <c:v>0.8048611111111087</c:v>
                </c:pt>
                <c:pt idx="1160">
                  <c:v>0.80555555555555292</c:v>
                </c:pt>
                <c:pt idx="1161">
                  <c:v>0.80624999999999769</c:v>
                </c:pt>
                <c:pt idx="1162">
                  <c:v>0.80694444444444247</c:v>
                </c:pt>
                <c:pt idx="1163">
                  <c:v>0.80763888888888702</c:v>
                </c:pt>
                <c:pt idx="1164">
                  <c:v>0.80833333333333068</c:v>
                </c:pt>
                <c:pt idx="1165">
                  <c:v>0.80902777777777513</c:v>
                </c:pt>
                <c:pt idx="1166">
                  <c:v>0.80972222222221968</c:v>
                </c:pt>
                <c:pt idx="1167">
                  <c:v>0.81041666666666357</c:v>
                </c:pt>
                <c:pt idx="1168">
                  <c:v>0.81111111111110845</c:v>
                </c:pt>
                <c:pt idx="1169">
                  <c:v>0.81180555555555356</c:v>
                </c:pt>
                <c:pt idx="1170">
                  <c:v>0.81249999999999734</c:v>
                </c:pt>
                <c:pt idx="1171">
                  <c:v>0.81319444444444244</c:v>
                </c:pt>
                <c:pt idx="1172">
                  <c:v>0.81388888888888689</c:v>
                </c:pt>
                <c:pt idx="1173">
                  <c:v>0.81458333333333066</c:v>
                </c:pt>
                <c:pt idx="1174">
                  <c:v>0.8152777777777751</c:v>
                </c:pt>
                <c:pt idx="1175">
                  <c:v>0.81597222222221955</c:v>
                </c:pt>
                <c:pt idx="1176">
                  <c:v>0.81666666666666399</c:v>
                </c:pt>
                <c:pt idx="1177">
                  <c:v>0.81736111111110843</c:v>
                </c:pt>
                <c:pt idx="1178">
                  <c:v>0.81805555555555354</c:v>
                </c:pt>
                <c:pt idx="1179">
                  <c:v>0.81874999999999765</c:v>
                </c:pt>
                <c:pt idx="1180">
                  <c:v>0.81944444444444242</c:v>
                </c:pt>
                <c:pt idx="1181">
                  <c:v>0.82013888888888664</c:v>
                </c:pt>
                <c:pt idx="1182">
                  <c:v>0.82083333333333064</c:v>
                </c:pt>
                <c:pt idx="1183">
                  <c:v>0.82152777777777508</c:v>
                </c:pt>
                <c:pt idx="1184">
                  <c:v>0.82222222222221952</c:v>
                </c:pt>
                <c:pt idx="1185">
                  <c:v>0.82291666666666397</c:v>
                </c:pt>
                <c:pt idx="1186">
                  <c:v>0.82361111111110863</c:v>
                </c:pt>
                <c:pt idx="1187">
                  <c:v>0.82430555555555285</c:v>
                </c:pt>
                <c:pt idx="1188">
                  <c:v>0.82499999999999762</c:v>
                </c:pt>
                <c:pt idx="1189">
                  <c:v>0.82569444444444273</c:v>
                </c:pt>
                <c:pt idx="1190">
                  <c:v>0.82638888888888662</c:v>
                </c:pt>
                <c:pt idx="1191">
                  <c:v>0.82708333333333062</c:v>
                </c:pt>
                <c:pt idx="1192">
                  <c:v>0.82777777777777561</c:v>
                </c:pt>
                <c:pt idx="1193">
                  <c:v>0.8284722222222195</c:v>
                </c:pt>
                <c:pt idx="1194">
                  <c:v>0.8291666666666635</c:v>
                </c:pt>
                <c:pt idx="1195">
                  <c:v>0.82986111111110861</c:v>
                </c:pt>
                <c:pt idx="1196">
                  <c:v>0.83055555555555283</c:v>
                </c:pt>
                <c:pt idx="1197">
                  <c:v>0.8312499999999976</c:v>
                </c:pt>
                <c:pt idx="1198">
                  <c:v>0.83194444444444249</c:v>
                </c:pt>
                <c:pt idx="1199">
                  <c:v>0.83263888888888704</c:v>
                </c:pt>
                <c:pt idx="1200">
                  <c:v>0.83333333333333071</c:v>
                </c:pt>
                <c:pt idx="1201">
                  <c:v>0.83402777777777504</c:v>
                </c:pt>
                <c:pt idx="1202">
                  <c:v>0.8347222222222197</c:v>
                </c:pt>
                <c:pt idx="1203">
                  <c:v>0.83541666666666359</c:v>
                </c:pt>
                <c:pt idx="1204">
                  <c:v>0.8361111111111087</c:v>
                </c:pt>
                <c:pt idx="1205">
                  <c:v>0.83680555555555358</c:v>
                </c:pt>
                <c:pt idx="1206">
                  <c:v>0.83749999999999725</c:v>
                </c:pt>
                <c:pt idx="1207">
                  <c:v>0.83819444444444235</c:v>
                </c:pt>
                <c:pt idx="1208">
                  <c:v>0.83888888888888691</c:v>
                </c:pt>
                <c:pt idx="1209">
                  <c:v>0.83958333333333068</c:v>
                </c:pt>
                <c:pt idx="1210">
                  <c:v>0.84027777777777501</c:v>
                </c:pt>
                <c:pt idx="1211">
                  <c:v>0.84097222222221968</c:v>
                </c:pt>
                <c:pt idx="1212">
                  <c:v>0.8416666666666639</c:v>
                </c:pt>
                <c:pt idx="1213">
                  <c:v>0.84236111111110834</c:v>
                </c:pt>
                <c:pt idx="1214">
                  <c:v>0.84305555555555345</c:v>
                </c:pt>
                <c:pt idx="1215">
                  <c:v>0.843749999999998</c:v>
                </c:pt>
                <c:pt idx="1216">
                  <c:v>0.84444444444444233</c:v>
                </c:pt>
                <c:pt idx="1217">
                  <c:v>0.84513888888888677</c:v>
                </c:pt>
                <c:pt idx="1218">
                  <c:v>0.84583333333333122</c:v>
                </c:pt>
                <c:pt idx="1219">
                  <c:v>0.84652777777777499</c:v>
                </c:pt>
                <c:pt idx="1220">
                  <c:v>0.84722222222221943</c:v>
                </c:pt>
                <c:pt idx="1221">
                  <c:v>0.84791666666666388</c:v>
                </c:pt>
                <c:pt idx="1222">
                  <c:v>0.84861111111110865</c:v>
                </c:pt>
                <c:pt idx="1223">
                  <c:v>0.84930555555555343</c:v>
                </c:pt>
                <c:pt idx="1224">
                  <c:v>0.84999999999999765</c:v>
                </c:pt>
                <c:pt idx="1225">
                  <c:v>0.85069444444444275</c:v>
                </c:pt>
                <c:pt idx="1226">
                  <c:v>0.85138888888888664</c:v>
                </c:pt>
                <c:pt idx="1227">
                  <c:v>0.85208333333333064</c:v>
                </c:pt>
                <c:pt idx="1228">
                  <c:v>0.85277777777777564</c:v>
                </c:pt>
                <c:pt idx="1229">
                  <c:v>0.85347222222221941</c:v>
                </c:pt>
                <c:pt idx="1230">
                  <c:v>0.85416666666666352</c:v>
                </c:pt>
                <c:pt idx="1231">
                  <c:v>0.85486111111110863</c:v>
                </c:pt>
                <c:pt idx="1232">
                  <c:v>0.85555555555555274</c:v>
                </c:pt>
                <c:pt idx="1233">
                  <c:v>0.85624999999999762</c:v>
                </c:pt>
                <c:pt idx="1234">
                  <c:v>0.85694444444444262</c:v>
                </c:pt>
                <c:pt idx="1235">
                  <c:v>0.85763888888888706</c:v>
                </c:pt>
                <c:pt idx="1236">
                  <c:v>0.85833333333333062</c:v>
                </c:pt>
                <c:pt idx="1237">
                  <c:v>0.85902777777777495</c:v>
                </c:pt>
                <c:pt idx="1238">
                  <c:v>0.85972222222221961</c:v>
                </c:pt>
                <c:pt idx="1239">
                  <c:v>0.8604166666666635</c:v>
                </c:pt>
                <c:pt idx="1240">
                  <c:v>0.86111111111110861</c:v>
                </c:pt>
                <c:pt idx="1241">
                  <c:v>0.8618055555555536</c:v>
                </c:pt>
                <c:pt idx="1242">
                  <c:v>0.8624999999999976</c:v>
                </c:pt>
                <c:pt idx="1243">
                  <c:v>0.86319444444444227</c:v>
                </c:pt>
                <c:pt idx="1244">
                  <c:v>0.86388888888888693</c:v>
                </c:pt>
                <c:pt idx="1245">
                  <c:v>0.86458333333333071</c:v>
                </c:pt>
                <c:pt idx="1246">
                  <c:v>0.86527777777777493</c:v>
                </c:pt>
                <c:pt idx="1247">
                  <c:v>0.8659722222222197</c:v>
                </c:pt>
                <c:pt idx="1248">
                  <c:v>0.86666666666666381</c:v>
                </c:pt>
                <c:pt idx="1249">
                  <c:v>0.86736111111110825</c:v>
                </c:pt>
                <c:pt idx="1250">
                  <c:v>0.86805555555555336</c:v>
                </c:pt>
                <c:pt idx="1251">
                  <c:v>0.86874999999999802</c:v>
                </c:pt>
                <c:pt idx="1252">
                  <c:v>0.86944444444444235</c:v>
                </c:pt>
                <c:pt idx="1253">
                  <c:v>0.8701388888888868</c:v>
                </c:pt>
                <c:pt idx="1254">
                  <c:v>0.87083333333333124</c:v>
                </c:pt>
                <c:pt idx="1255">
                  <c:v>0.8715277777777749</c:v>
                </c:pt>
                <c:pt idx="1256">
                  <c:v>0.87222222222221935</c:v>
                </c:pt>
                <c:pt idx="1257">
                  <c:v>0.87291666666666379</c:v>
                </c:pt>
                <c:pt idx="1258">
                  <c:v>0.87361111111110901</c:v>
                </c:pt>
                <c:pt idx="1259">
                  <c:v>0.87430555555555334</c:v>
                </c:pt>
                <c:pt idx="1260">
                  <c:v>0.87499999999999789</c:v>
                </c:pt>
                <c:pt idx="1261">
                  <c:v>0.875694444444443</c:v>
                </c:pt>
                <c:pt idx="1262">
                  <c:v>0.87638888888888666</c:v>
                </c:pt>
                <c:pt idx="1263">
                  <c:v>0.87708333333333111</c:v>
                </c:pt>
                <c:pt idx="1264">
                  <c:v>0.87777777777777555</c:v>
                </c:pt>
                <c:pt idx="1265">
                  <c:v>0.87847222222221932</c:v>
                </c:pt>
                <c:pt idx="1266">
                  <c:v>0.87916666666666377</c:v>
                </c:pt>
                <c:pt idx="1267">
                  <c:v>0.87986111111110865</c:v>
                </c:pt>
                <c:pt idx="1268">
                  <c:v>0.88055555555555254</c:v>
                </c:pt>
                <c:pt idx="1269">
                  <c:v>0.88124999999999709</c:v>
                </c:pt>
                <c:pt idx="1270">
                  <c:v>0.88194444444444164</c:v>
                </c:pt>
                <c:pt idx="1271">
                  <c:v>0.88263888888888664</c:v>
                </c:pt>
                <c:pt idx="1272">
                  <c:v>0.88333333333333042</c:v>
                </c:pt>
                <c:pt idx="1273">
                  <c:v>0.88402777777777486</c:v>
                </c:pt>
                <c:pt idx="1274">
                  <c:v>0.8847222222222193</c:v>
                </c:pt>
                <c:pt idx="1275">
                  <c:v>0.88541666666666297</c:v>
                </c:pt>
                <c:pt idx="1276">
                  <c:v>0.88611111111110819</c:v>
                </c:pt>
                <c:pt idx="1277">
                  <c:v>0.88680555555555263</c:v>
                </c:pt>
                <c:pt idx="1278">
                  <c:v>0.88749999999999707</c:v>
                </c:pt>
                <c:pt idx="1279">
                  <c:v>0.88819444444444162</c:v>
                </c:pt>
                <c:pt idx="1280">
                  <c:v>0.88888888888888595</c:v>
                </c:pt>
                <c:pt idx="1281">
                  <c:v>0.88958333333333039</c:v>
                </c:pt>
                <c:pt idx="1282">
                  <c:v>0.8902777777777745</c:v>
                </c:pt>
                <c:pt idx="1283">
                  <c:v>0.89097222222221928</c:v>
                </c:pt>
                <c:pt idx="1284">
                  <c:v>0.8916666666666635</c:v>
                </c:pt>
                <c:pt idx="1285">
                  <c:v>0.89236111111110816</c:v>
                </c:pt>
                <c:pt idx="1286">
                  <c:v>0.8930555555555526</c:v>
                </c:pt>
                <c:pt idx="1287">
                  <c:v>0.89374999999999705</c:v>
                </c:pt>
                <c:pt idx="1288">
                  <c:v>0.8944444444444416</c:v>
                </c:pt>
                <c:pt idx="1289">
                  <c:v>0.89513888888888593</c:v>
                </c:pt>
                <c:pt idx="1290">
                  <c:v>0.89583333333333071</c:v>
                </c:pt>
                <c:pt idx="1291">
                  <c:v>0.89652777777777459</c:v>
                </c:pt>
                <c:pt idx="1292">
                  <c:v>0.89722222222221926</c:v>
                </c:pt>
                <c:pt idx="1293">
                  <c:v>0.89791666666666359</c:v>
                </c:pt>
                <c:pt idx="1294">
                  <c:v>0.89861111111110814</c:v>
                </c:pt>
                <c:pt idx="1295">
                  <c:v>0.89930555555555269</c:v>
                </c:pt>
                <c:pt idx="1296">
                  <c:v>0.89999999999999702</c:v>
                </c:pt>
                <c:pt idx="1297">
                  <c:v>0.90069444444444224</c:v>
                </c:pt>
                <c:pt idx="1298">
                  <c:v>0.90138888888888591</c:v>
                </c:pt>
                <c:pt idx="1299">
                  <c:v>0.90208333333333035</c:v>
                </c:pt>
                <c:pt idx="1300">
                  <c:v>0.90277777777777479</c:v>
                </c:pt>
                <c:pt idx="1301">
                  <c:v>0.90347222222221857</c:v>
                </c:pt>
                <c:pt idx="1302">
                  <c:v>0.90416666666666357</c:v>
                </c:pt>
                <c:pt idx="1303">
                  <c:v>0.90486111111110812</c:v>
                </c:pt>
                <c:pt idx="1304">
                  <c:v>0.90555555555555267</c:v>
                </c:pt>
                <c:pt idx="1305">
                  <c:v>0.906249999999997</c:v>
                </c:pt>
                <c:pt idx="1306">
                  <c:v>0.90694444444444222</c:v>
                </c:pt>
                <c:pt idx="1307">
                  <c:v>0.90763888888888655</c:v>
                </c:pt>
                <c:pt idx="1308">
                  <c:v>0.90833333333333033</c:v>
                </c:pt>
                <c:pt idx="1309">
                  <c:v>0.90902777777777477</c:v>
                </c:pt>
                <c:pt idx="1310">
                  <c:v>0.90972222222221921</c:v>
                </c:pt>
                <c:pt idx="1311">
                  <c:v>0.91041666666666288</c:v>
                </c:pt>
                <c:pt idx="1312">
                  <c:v>0.9111111111111081</c:v>
                </c:pt>
                <c:pt idx="1313">
                  <c:v>0.91180555555555265</c:v>
                </c:pt>
                <c:pt idx="1314">
                  <c:v>0.91249999999999698</c:v>
                </c:pt>
                <c:pt idx="1315">
                  <c:v>0.91319444444444164</c:v>
                </c:pt>
                <c:pt idx="1316">
                  <c:v>0.91388888888888653</c:v>
                </c:pt>
                <c:pt idx="1317">
                  <c:v>0.91458333333333031</c:v>
                </c:pt>
                <c:pt idx="1318">
                  <c:v>0.91527777777777453</c:v>
                </c:pt>
                <c:pt idx="1319">
                  <c:v>0.91597222222221919</c:v>
                </c:pt>
                <c:pt idx="1320">
                  <c:v>0.91666666666666352</c:v>
                </c:pt>
                <c:pt idx="1321">
                  <c:v>0.91736111111110807</c:v>
                </c:pt>
                <c:pt idx="1322">
                  <c:v>0.91805555555555263</c:v>
                </c:pt>
                <c:pt idx="1323">
                  <c:v>0.91874999999999762</c:v>
                </c:pt>
                <c:pt idx="1324">
                  <c:v>0.91944444444444162</c:v>
                </c:pt>
                <c:pt idx="1325">
                  <c:v>0.92013888888888584</c:v>
                </c:pt>
                <c:pt idx="1326">
                  <c:v>0.92083333333333062</c:v>
                </c:pt>
                <c:pt idx="1327">
                  <c:v>0.9215277777777745</c:v>
                </c:pt>
                <c:pt idx="1328">
                  <c:v>0.92222222222221917</c:v>
                </c:pt>
                <c:pt idx="1329">
                  <c:v>0.9229166666666635</c:v>
                </c:pt>
                <c:pt idx="1330">
                  <c:v>0.92361111111110805</c:v>
                </c:pt>
                <c:pt idx="1331">
                  <c:v>0.9243055555555526</c:v>
                </c:pt>
                <c:pt idx="1332">
                  <c:v>0.92499999999999694</c:v>
                </c:pt>
                <c:pt idx="1333">
                  <c:v>0.92569444444444215</c:v>
                </c:pt>
                <c:pt idx="1334">
                  <c:v>0.92638888888888582</c:v>
                </c:pt>
                <c:pt idx="1335">
                  <c:v>0.92708333333333071</c:v>
                </c:pt>
                <c:pt idx="1336">
                  <c:v>0.9277777777777747</c:v>
                </c:pt>
                <c:pt idx="1337">
                  <c:v>0.92847222222221859</c:v>
                </c:pt>
                <c:pt idx="1338">
                  <c:v>0.92916666666666359</c:v>
                </c:pt>
                <c:pt idx="1339">
                  <c:v>0.92986111111110803</c:v>
                </c:pt>
                <c:pt idx="1340">
                  <c:v>0.93055555555555269</c:v>
                </c:pt>
                <c:pt idx="1341">
                  <c:v>0.93124999999999691</c:v>
                </c:pt>
                <c:pt idx="1342">
                  <c:v>0.93194444444444224</c:v>
                </c:pt>
                <c:pt idx="1343">
                  <c:v>0.93263888888888646</c:v>
                </c:pt>
                <c:pt idx="1344">
                  <c:v>0.93333333333333024</c:v>
                </c:pt>
                <c:pt idx="1345">
                  <c:v>0.93402777777777468</c:v>
                </c:pt>
                <c:pt idx="1346">
                  <c:v>0.93472222222221912</c:v>
                </c:pt>
                <c:pt idx="1347">
                  <c:v>0.93541666666666357</c:v>
                </c:pt>
                <c:pt idx="1348">
                  <c:v>0.93611111111110801</c:v>
                </c:pt>
                <c:pt idx="1349">
                  <c:v>0.93680555555555323</c:v>
                </c:pt>
                <c:pt idx="1350">
                  <c:v>0.93749999999999689</c:v>
                </c:pt>
                <c:pt idx="1351">
                  <c:v>0.93819444444444211</c:v>
                </c:pt>
                <c:pt idx="1352">
                  <c:v>0.93888888888888644</c:v>
                </c:pt>
                <c:pt idx="1353">
                  <c:v>0.93958333333333022</c:v>
                </c:pt>
                <c:pt idx="1354">
                  <c:v>0.94027777777777466</c:v>
                </c:pt>
                <c:pt idx="1355">
                  <c:v>0.9409722222222191</c:v>
                </c:pt>
                <c:pt idx="1356">
                  <c:v>0.94166666666666354</c:v>
                </c:pt>
                <c:pt idx="1357">
                  <c:v>0.94236111111110799</c:v>
                </c:pt>
                <c:pt idx="1358">
                  <c:v>0.94305555555555265</c:v>
                </c:pt>
                <c:pt idx="1359">
                  <c:v>0.94374999999999754</c:v>
                </c:pt>
                <c:pt idx="1360">
                  <c:v>0.94444444444444164</c:v>
                </c:pt>
                <c:pt idx="1361">
                  <c:v>0.94513888888888575</c:v>
                </c:pt>
                <c:pt idx="1362">
                  <c:v>0.94583333333333064</c:v>
                </c:pt>
                <c:pt idx="1363">
                  <c:v>0.94652777777777453</c:v>
                </c:pt>
                <c:pt idx="1364">
                  <c:v>0.94722222222221908</c:v>
                </c:pt>
                <c:pt idx="1365">
                  <c:v>0.94791666666666352</c:v>
                </c:pt>
                <c:pt idx="1366">
                  <c:v>0.94861111111110863</c:v>
                </c:pt>
                <c:pt idx="1367">
                  <c:v>0.94930555555555263</c:v>
                </c:pt>
                <c:pt idx="1368">
                  <c:v>0.94999999999999685</c:v>
                </c:pt>
                <c:pt idx="1369">
                  <c:v>0.9506944444444424</c:v>
                </c:pt>
                <c:pt idx="1370">
                  <c:v>0.95138888888888573</c:v>
                </c:pt>
                <c:pt idx="1371">
                  <c:v>0.95208333333333062</c:v>
                </c:pt>
                <c:pt idx="1372">
                  <c:v>0.95277777777777461</c:v>
                </c:pt>
                <c:pt idx="1373">
                  <c:v>0.95347222222221906</c:v>
                </c:pt>
                <c:pt idx="1374">
                  <c:v>0.9541666666666635</c:v>
                </c:pt>
                <c:pt idx="1375">
                  <c:v>0.95486111111110794</c:v>
                </c:pt>
                <c:pt idx="1376">
                  <c:v>0.9555555555555526</c:v>
                </c:pt>
                <c:pt idx="1377">
                  <c:v>0.95624999999999682</c:v>
                </c:pt>
                <c:pt idx="1378">
                  <c:v>0.95694444444444215</c:v>
                </c:pt>
                <c:pt idx="1379">
                  <c:v>0.95763888888888649</c:v>
                </c:pt>
                <c:pt idx="1380">
                  <c:v>0.95833333333333015</c:v>
                </c:pt>
                <c:pt idx="1381">
                  <c:v>0.9590277777777747</c:v>
                </c:pt>
                <c:pt idx="1382">
                  <c:v>0.95972222222221903</c:v>
                </c:pt>
                <c:pt idx="1383">
                  <c:v>0.96041666666666348</c:v>
                </c:pt>
                <c:pt idx="1384">
                  <c:v>0.96111111111110792</c:v>
                </c:pt>
                <c:pt idx="1385">
                  <c:v>0.96180555555555325</c:v>
                </c:pt>
                <c:pt idx="1386">
                  <c:v>0.9624999999999968</c:v>
                </c:pt>
                <c:pt idx="1387">
                  <c:v>0.96319444444444213</c:v>
                </c:pt>
                <c:pt idx="1388">
                  <c:v>0.96388888888888635</c:v>
                </c:pt>
                <c:pt idx="1389">
                  <c:v>0.96458333333333013</c:v>
                </c:pt>
                <c:pt idx="1390">
                  <c:v>0.96527777777777468</c:v>
                </c:pt>
                <c:pt idx="1391">
                  <c:v>0.96597222222221901</c:v>
                </c:pt>
                <c:pt idx="1392">
                  <c:v>0.96666666666666345</c:v>
                </c:pt>
                <c:pt idx="1393">
                  <c:v>0.9673611111111079</c:v>
                </c:pt>
                <c:pt idx="1394">
                  <c:v>0.96805555555555312</c:v>
                </c:pt>
                <c:pt idx="1395">
                  <c:v>0.96874999999999745</c:v>
                </c:pt>
                <c:pt idx="1396">
                  <c:v>0.969444444444442</c:v>
                </c:pt>
                <c:pt idx="1397">
                  <c:v>0.97013888888888633</c:v>
                </c:pt>
                <c:pt idx="1398">
                  <c:v>0.97083333333333077</c:v>
                </c:pt>
                <c:pt idx="1399">
                  <c:v>0.97152777777777455</c:v>
                </c:pt>
                <c:pt idx="1400">
                  <c:v>0.97222222222221899</c:v>
                </c:pt>
                <c:pt idx="1401">
                  <c:v>0.97291666666666343</c:v>
                </c:pt>
                <c:pt idx="1402">
                  <c:v>0.97361111111110854</c:v>
                </c:pt>
                <c:pt idx="1403">
                  <c:v>0.97430555555555265</c:v>
                </c:pt>
                <c:pt idx="1404">
                  <c:v>0.97499999999999742</c:v>
                </c:pt>
                <c:pt idx="1405">
                  <c:v>0.97569444444444242</c:v>
                </c:pt>
                <c:pt idx="1406">
                  <c:v>0.97638888888888564</c:v>
                </c:pt>
                <c:pt idx="1407">
                  <c:v>0.97708333333333064</c:v>
                </c:pt>
                <c:pt idx="1408">
                  <c:v>0.97777777777777464</c:v>
                </c:pt>
                <c:pt idx="1409">
                  <c:v>0.97847222222221897</c:v>
                </c:pt>
                <c:pt idx="1410">
                  <c:v>0.97916666666666341</c:v>
                </c:pt>
                <c:pt idx="1411">
                  <c:v>0.97986111111110785</c:v>
                </c:pt>
                <c:pt idx="1412">
                  <c:v>0.98055555555555229</c:v>
                </c:pt>
                <c:pt idx="1413">
                  <c:v>0.98124999999999651</c:v>
                </c:pt>
                <c:pt idx="1414">
                  <c:v>0.98194444444444162</c:v>
                </c:pt>
                <c:pt idx="1415">
                  <c:v>0.98263888888888562</c:v>
                </c:pt>
                <c:pt idx="1416">
                  <c:v>0.98333333333333006</c:v>
                </c:pt>
                <c:pt idx="1417">
                  <c:v>0.9840277777777745</c:v>
                </c:pt>
                <c:pt idx="1418">
                  <c:v>0.9847222222222185</c:v>
                </c:pt>
                <c:pt idx="1419">
                  <c:v>0.98541666666666239</c:v>
                </c:pt>
                <c:pt idx="1420">
                  <c:v>0.9861111111111075</c:v>
                </c:pt>
                <c:pt idx="1421">
                  <c:v>0.9868055555555526</c:v>
                </c:pt>
                <c:pt idx="1422">
                  <c:v>0.98749999999999649</c:v>
                </c:pt>
                <c:pt idx="1423">
                  <c:v>0.9881944444444416</c:v>
                </c:pt>
                <c:pt idx="1424">
                  <c:v>0.9888888888888856</c:v>
                </c:pt>
                <c:pt idx="1425">
                  <c:v>0.98958333333332948</c:v>
                </c:pt>
                <c:pt idx="1426">
                  <c:v>0.99027777777777448</c:v>
                </c:pt>
                <c:pt idx="1427">
                  <c:v>0.99097222222221859</c:v>
                </c:pt>
                <c:pt idx="1428">
                  <c:v>0.99166666666666337</c:v>
                </c:pt>
                <c:pt idx="1429">
                  <c:v>0.99236111111110759</c:v>
                </c:pt>
                <c:pt idx="1430">
                  <c:v>0.99305555555555225</c:v>
                </c:pt>
                <c:pt idx="1431">
                  <c:v>0.99374999999999669</c:v>
                </c:pt>
                <c:pt idx="1432">
                  <c:v>0.99444444444444113</c:v>
                </c:pt>
                <c:pt idx="1433">
                  <c:v>0.99513888888888569</c:v>
                </c:pt>
                <c:pt idx="1434">
                  <c:v>0.99583333333333002</c:v>
                </c:pt>
                <c:pt idx="1435">
                  <c:v>0.99652777777777446</c:v>
                </c:pt>
              </c:numCache>
            </c:numRef>
          </c:xVal>
          <c:yVal>
            <c:numRef>
              <c:f>villam_szam_20150708!$L$1:$L$1436</c:f>
              <c:numCache>
                <c:formatCode>General</c:formatCode>
                <c:ptCount val="1436"/>
                <c:pt idx="689">
                  <c:v>0</c:v>
                </c:pt>
                <c:pt idx="690">
                  <c:v>2</c:v>
                </c:pt>
                <c:pt idx="691">
                  <c:v>0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3</c:v>
                </c:pt>
                <c:pt idx="696">
                  <c:v>1</c:v>
                </c:pt>
                <c:pt idx="697">
                  <c:v>10</c:v>
                </c:pt>
                <c:pt idx="698">
                  <c:v>8</c:v>
                </c:pt>
                <c:pt idx="699">
                  <c:v>12</c:v>
                </c:pt>
                <c:pt idx="700">
                  <c:v>7</c:v>
                </c:pt>
                <c:pt idx="701">
                  <c:v>5</c:v>
                </c:pt>
                <c:pt idx="702">
                  <c:v>6</c:v>
                </c:pt>
                <c:pt idx="703">
                  <c:v>9</c:v>
                </c:pt>
                <c:pt idx="704">
                  <c:v>10</c:v>
                </c:pt>
                <c:pt idx="705">
                  <c:v>5</c:v>
                </c:pt>
                <c:pt idx="706">
                  <c:v>5</c:v>
                </c:pt>
                <c:pt idx="707">
                  <c:v>7</c:v>
                </c:pt>
                <c:pt idx="708">
                  <c:v>3</c:v>
                </c:pt>
                <c:pt idx="709">
                  <c:v>8</c:v>
                </c:pt>
                <c:pt idx="710">
                  <c:v>3</c:v>
                </c:pt>
                <c:pt idx="711">
                  <c:v>4</c:v>
                </c:pt>
                <c:pt idx="712">
                  <c:v>4</c:v>
                </c:pt>
                <c:pt idx="713">
                  <c:v>0</c:v>
                </c:pt>
                <c:pt idx="714">
                  <c:v>2</c:v>
                </c:pt>
                <c:pt idx="715">
                  <c:v>3</c:v>
                </c:pt>
                <c:pt idx="716">
                  <c:v>3</c:v>
                </c:pt>
                <c:pt idx="717">
                  <c:v>0</c:v>
                </c:pt>
                <c:pt idx="718">
                  <c:v>1</c:v>
                </c:pt>
                <c:pt idx="719">
                  <c:v>7</c:v>
                </c:pt>
                <c:pt idx="720">
                  <c:v>2</c:v>
                </c:pt>
                <c:pt idx="721">
                  <c:v>1</c:v>
                </c:pt>
                <c:pt idx="722">
                  <c:v>2</c:v>
                </c:pt>
                <c:pt idx="723">
                  <c:v>1</c:v>
                </c:pt>
                <c:pt idx="724">
                  <c:v>1</c:v>
                </c:pt>
                <c:pt idx="725">
                  <c:v>2</c:v>
                </c:pt>
                <c:pt idx="726">
                  <c:v>1</c:v>
                </c:pt>
                <c:pt idx="727">
                  <c:v>4</c:v>
                </c:pt>
                <c:pt idx="728">
                  <c:v>5</c:v>
                </c:pt>
                <c:pt idx="729">
                  <c:v>3</c:v>
                </c:pt>
                <c:pt idx="730">
                  <c:v>3</c:v>
                </c:pt>
                <c:pt idx="731">
                  <c:v>4</c:v>
                </c:pt>
                <c:pt idx="732">
                  <c:v>12</c:v>
                </c:pt>
                <c:pt idx="733">
                  <c:v>5</c:v>
                </c:pt>
                <c:pt idx="734">
                  <c:v>9</c:v>
                </c:pt>
                <c:pt idx="735">
                  <c:v>20</c:v>
                </c:pt>
                <c:pt idx="736">
                  <c:v>18</c:v>
                </c:pt>
                <c:pt idx="737">
                  <c:v>27</c:v>
                </c:pt>
                <c:pt idx="738">
                  <c:v>16</c:v>
                </c:pt>
                <c:pt idx="739">
                  <c:v>11</c:v>
                </c:pt>
                <c:pt idx="740">
                  <c:v>14</c:v>
                </c:pt>
                <c:pt idx="741">
                  <c:v>30</c:v>
                </c:pt>
                <c:pt idx="742">
                  <c:v>25</c:v>
                </c:pt>
                <c:pt idx="743">
                  <c:v>29</c:v>
                </c:pt>
                <c:pt idx="744">
                  <c:v>27</c:v>
                </c:pt>
                <c:pt idx="745">
                  <c:v>39</c:v>
                </c:pt>
                <c:pt idx="746">
                  <c:v>23</c:v>
                </c:pt>
                <c:pt idx="747">
                  <c:v>23</c:v>
                </c:pt>
                <c:pt idx="748">
                  <c:v>28</c:v>
                </c:pt>
                <c:pt idx="749">
                  <c:v>34</c:v>
                </c:pt>
                <c:pt idx="750">
                  <c:v>39</c:v>
                </c:pt>
                <c:pt idx="751">
                  <c:v>41</c:v>
                </c:pt>
                <c:pt idx="752">
                  <c:v>43</c:v>
                </c:pt>
                <c:pt idx="753">
                  <c:v>82</c:v>
                </c:pt>
                <c:pt idx="754">
                  <c:v>87</c:v>
                </c:pt>
                <c:pt idx="755">
                  <c:v>95</c:v>
                </c:pt>
                <c:pt idx="756">
                  <c:v>78</c:v>
                </c:pt>
                <c:pt idx="757">
                  <c:v>65</c:v>
                </c:pt>
                <c:pt idx="758">
                  <c:v>117</c:v>
                </c:pt>
                <c:pt idx="759">
                  <c:v>86</c:v>
                </c:pt>
                <c:pt idx="760">
                  <c:v>100</c:v>
                </c:pt>
                <c:pt idx="761">
                  <c:v>117</c:v>
                </c:pt>
                <c:pt idx="762">
                  <c:v>134</c:v>
                </c:pt>
                <c:pt idx="763">
                  <c:v>112</c:v>
                </c:pt>
                <c:pt idx="764">
                  <c:v>125</c:v>
                </c:pt>
                <c:pt idx="765">
                  <c:v>136</c:v>
                </c:pt>
                <c:pt idx="766">
                  <c:v>93</c:v>
                </c:pt>
                <c:pt idx="767">
                  <c:v>98</c:v>
                </c:pt>
                <c:pt idx="768">
                  <c:v>93</c:v>
                </c:pt>
                <c:pt idx="769">
                  <c:v>98</c:v>
                </c:pt>
                <c:pt idx="770">
                  <c:v>112</c:v>
                </c:pt>
                <c:pt idx="771">
                  <c:v>117</c:v>
                </c:pt>
                <c:pt idx="772">
                  <c:v>143</c:v>
                </c:pt>
                <c:pt idx="773">
                  <c:v>148</c:v>
                </c:pt>
                <c:pt idx="774">
                  <c:v>112</c:v>
                </c:pt>
                <c:pt idx="775">
                  <c:v>123</c:v>
                </c:pt>
                <c:pt idx="776">
                  <c:v>134</c:v>
                </c:pt>
                <c:pt idx="777">
                  <c:v>133</c:v>
                </c:pt>
                <c:pt idx="778">
                  <c:v>138</c:v>
                </c:pt>
                <c:pt idx="779">
                  <c:v>148</c:v>
                </c:pt>
                <c:pt idx="780">
                  <c:v>120</c:v>
                </c:pt>
                <c:pt idx="781">
                  <c:v>117</c:v>
                </c:pt>
                <c:pt idx="782">
                  <c:v>158</c:v>
                </c:pt>
                <c:pt idx="783">
                  <c:v>126</c:v>
                </c:pt>
                <c:pt idx="784">
                  <c:v>119</c:v>
                </c:pt>
                <c:pt idx="785">
                  <c:v>119</c:v>
                </c:pt>
                <c:pt idx="786">
                  <c:v>109</c:v>
                </c:pt>
                <c:pt idx="787">
                  <c:v>108</c:v>
                </c:pt>
                <c:pt idx="788">
                  <c:v>157</c:v>
                </c:pt>
                <c:pt idx="789">
                  <c:v>117</c:v>
                </c:pt>
                <c:pt idx="790">
                  <c:v>135</c:v>
                </c:pt>
                <c:pt idx="791">
                  <c:v>164</c:v>
                </c:pt>
                <c:pt idx="792">
                  <c:v>119</c:v>
                </c:pt>
                <c:pt idx="793">
                  <c:v>118</c:v>
                </c:pt>
                <c:pt idx="794">
                  <c:v>94</c:v>
                </c:pt>
                <c:pt idx="795">
                  <c:v>112</c:v>
                </c:pt>
                <c:pt idx="796">
                  <c:v>131</c:v>
                </c:pt>
                <c:pt idx="797">
                  <c:v>131</c:v>
                </c:pt>
                <c:pt idx="798">
                  <c:v>126</c:v>
                </c:pt>
                <c:pt idx="799">
                  <c:v>106</c:v>
                </c:pt>
                <c:pt idx="800">
                  <c:v>103</c:v>
                </c:pt>
                <c:pt idx="801">
                  <c:v>122</c:v>
                </c:pt>
                <c:pt idx="802">
                  <c:v>104</c:v>
                </c:pt>
                <c:pt idx="803">
                  <c:v>102</c:v>
                </c:pt>
                <c:pt idx="804">
                  <c:v>131</c:v>
                </c:pt>
                <c:pt idx="805">
                  <c:v>110</c:v>
                </c:pt>
                <c:pt idx="806">
                  <c:v>142</c:v>
                </c:pt>
                <c:pt idx="807">
                  <c:v>129</c:v>
                </c:pt>
                <c:pt idx="808">
                  <c:v>160</c:v>
                </c:pt>
                <c:pt idx="809">
                  <c:v>151</c:v>
                </c:pt>
                <c:pt idx="810">
                  <c:v>155</c:v>
                </c:pt>
                <c:pt idx="811">
                  <c:v>131</c:v>
                </c:pt>
                <c:pt idx="812">
                  <c:v>125</c:v>
                </c:pt>
                <c:pt idx="813">
                  <c:v>148</c:v>
                </c:pt>
                <c:pt idx="814">
                  <c:v>121</c:v>
                </c:pt>
                <c:pt idx="815">
                  <c:v>135</c:v>
                </c:pt>
                <c:pt idx="816">
                  <c:v>126</c:v>
                </c:pt>
                <c:pt idx="817">
                  <c:v>125</c:v>
                </c:pt>
                <c:pt idx="818">
                  <c:v>129</c:v>
                </c:pt>
                <c:pt idx="819">
                  <c:v>153</c:v>
                </c:pt>
                <c:pt idx="820">
                  <c:v>160</c:v>
                </c:pt>
                <c:pt idx="821">
                  <c:v>142</c:v>
                </c:pt>
                <c:pt idx="822">
                  <c:v>184</c:v>
                </c:pt>
                <c:pt idx="823">
                  <c:v>203</c:v>
                </c:pt>
                <c:pt idx="824">
                  <c:v>175</c:v>
                </c:pt>
                <c:pt idx="825">
                  <c:v>153</c:v>
                </c:pt>
                <c:pt idx="826">
                  <c:v>154</c:v>
                </c:pt>
                <c:pt idx="827">
                  <c:v>176</c:v>
                </c:pt>
                <c:pt idx="828">
                  <c:v>109</c:v>
                </c:pt>
                <c:pt idx="829">
                  <c:v>152</c:v>
                </c:pt>
                <c:pt idx="830">
                  <c:v>147</c:v>
                </c:pt>
                <c:pt idx="831">
                  <c:v>160</c:v>
                </c:pt>
                <c:pt idx="832">
                  <c:v>143</c:v>
                </c:pt>
                <c:pt idx="833">
                  <c:v>136</c:v>
                </c:pt>
                <c:pt idx="834">
                  <c:v>128</c:v>
                </c:pt>
                <c:pt idx="835">
                  <c:v>143</c:v>
                </c:pt>
                <c:pt idx="836">
                  <c:v>108</c:v>
                </c:pt>
                <c:pt idx="837">
                  <c:v>126</c:v>
                </c:pt>
                <c:pt idx="838">
                  <c:v>106</c:v>
                </c:pt>
                <c:pt idx="839">
                  <c:v>146</c:v>
                </c:pt>
                <c:pt idx="840">
                  <c:v>78</c:v>
                </c:pt>
                <c:pt idx="841">
                  <c:v>63</c:v>
                </c:pt>
                <c:pt idx="842">
                  <c:v>101</c:v>
                </c:pt>
                <c:pt idx="843">
                  <c:v>68</c:v>
                </c:pt>
                <c:pt idx="844">
                  <c:v>81</c:v>
                </c:pt>
                <c:pt idx="845">
                  <c:v>77</c:v>
                </c:pt>
                <c:pt idx="846">
                  <c:v>65</c:v>
                </c:pt>
                <c:pt idx="847">
                  <c:v>52</c:v>
                </c:pt>
                <c:pt idx="848">
                  <c:v>86</c:v>
                </c:pt>
                <c:pt idx="849">
                  <c:v>62</c:v>
                </c:pt>
                <c:pt idx="850">
                  <c:v>76</c:v>
                </c:pt>
                <c:pt idx="851">
                  <c:v>56</c:v>
                </c:pt>
                <c:pt idx="852">
                  <c:v>53</c:v>
                </c:pt>
                <c:pt idx="853">
                  <c:v>46</c:v>
                </c:pt>
                <c:pt idx="854">
                  <c:v>47</c:v>
                </c:pt>
                <c:pt idx="855">
                  <c:v>77</c:v>
                </c:pt>
                <c:pt idx="856">
                  <c:v>59</c:v>
                </c:pt>
                <c:pt idx="857">
                  <c:v>74</c:v>
                </c:pt>
                <c:pt idx="858">
                  <c:v>49</c:v>
                </c:pt>
                <c:pt idx="859">
                  <c:v>75</c:v>
                </c:pt>
                <c:pt idx="860">
                  <c:v>71</c:v>
                </c:pt>
                <c:pt idx="861">
                  <c:v>65</c:v>
                </c:pt>
                <c:pt idx="862">
                  <c:v>38</c:v>
                </c:pt>
                <c:pt idx="863">
                  <c:v>52</c:v>
                </c:pt>
                <c:pt idx="864">
                  <c:v>55</c:v>
                </c:pt>
                <c:pt idx="865">
                  <c:v>68</c:v>
                </c:pt>
                <c:pt idx="866">
                  <c:v>52</c:v>
                </c:pt>
                <c:pt idx="867">
                  <c:v>47</c:v>
                </c:pt>
                <c:pt idx="868">
                  <c:v>35</c:v>
                </c:pt>
                <c:pt idx="869">
                  <c:v>55</c:v>
                </c:pt>
                <c:pt idx="870">
                  <c:v>35</c:v>
                </c:pt>
                <c:pt idx="871">
                  <c:v>36</c:v>
                </c:pt>
                <c:pt idx="872">
                  <c:v>36</c:v>
                </c:pt>
                <c:pt idx="873">
                  <c:v>25</c:v>
                </c:pt>
                <c:pt idx="874">
                  <c:v>25</c:v>
                </c:pt>
                <c:pt idx="875">
                  <c:v>30</c:v>
                </c:pt>
                <c:pt idx="876">
                  <c:v>25</c:v>
                </c:pt>
                <c:pt idx="877">
                  <c:v>50</c:v>
                </c:pt>
                <c:pt idx="878">
                  <c:v>46</c:v>
                </c:pt>
                <c:pt idx="879">
                  <c:v>44</c:v>
                </c:pt>
                <c:pt idx="880">
                  <c:v>25</c:v>
                </c:pt>
                <c:pt idx="881">
                  <c:v>25</c:v>
                </c:pt>
                <c:pt idx="882">
                  <c:v>28</c:v>
                </c:pt>
                <c:pt idx="883">
                  <c:v>34</c:v>
                </c:pt>
                <c:pt idx="884">
                  <c:v>29</c:v>
                </c:pt>
                <c:pt idx="885">
                  <c:v>28</c:v>
                </c:pt>
                <c:pt idx="886">
                  <c:v>30</c:v>
                </c:pt>
                <c:pt idx="887">
                  <c:v>50</c:v>
                </c:pt>
                <c:pt idx="888">
                  <c:v>49</c:v>
                </c:pt>
                <c:pt idx="889">
                  <c:v>44</c:v>
                </c:pt>
                <c:pt idx="890">
                  <c:v>59</c:v>
                </c:pt>
                <c:pt idx="891">
                  <c:v>49</c:v>
                </c:pt>
                <c:pt idx="892">
                  <c:v>55</c:v>
                </c:pt>
                <c:pt idx="893">
                  <c:v>53</c:v>
                </c:pt>
                <c:pt idx="894">
                  <c:v>52</c:v>
                </c:pt>
                <c:pt idx="895">
                  <c:v>61</c:v>
                </c:pt>
                <c:pt idx="896">
                  <c:v>37</c:v>
                </c:pt>
                <c:pt idx="897">
                  <c:v>41</c:v>
                </c:pt>
                <c:pt idx="898">
                  <c:v>33</c:v>
                </c:pt>
                <c:pt idx="899">
                  <c:v>17</c:v>
                </c:pt>
                <c:pt idx="900">
                  <c:v>26</c:v>
                </c:pt>
                <c:pt idx="901">
                  <c:v>28</c:v>
                </c:pt>
                <c:pt idx="902">
                  <c:v>25</c:v>
                </c:pt>
                <c:pt idx="903">
                  <c:v>28</c:v>
                </c:pt>
                <c:pt idx="904">
                  <c:v>17</c:v>
                </c:pt>
                <c:pt idx="905">
                  <c:v>17</c:v>
                </c:pt>
                <c:pt idx="906">
                  <c:v>16</c:v>
                </c:pt>
                <c:pt idx="907">
                  <c:v>18</c:v>
                </c:pt>
                <c:pt idx="908">
                  <c:v>22</c:v>
                </c:pt>
                <c:pt idx="909">
                  <c:v>18</c:v>
                </c:pt>
                <c:pt idx="910">
                  <c:v>9</c:v>
                </c:pt>
                <c:pt idx="911">
                  <c:v>13</c:v>
                </c:pt>
                <c:pt idx="912">
                  <c:v>10</c:v>
                </c:pt>
                <c:pt idx="913">
                  <c:v>10</c:v>
                </c:pt>
                <c:pt idx="914">
                  <c:v>12</c:v>
                </c:pt>
                <c:pt idx="915">
                  <c:v>3</c:v>
                </c:pt>
                <c:pt idx="916">
                  <c:v>6</c:v>
                </c:pt>
                <c:pt idx="917">
                  <c:v>7</c:v>
                </c:pt>
                <c:pt idx="918">
                  <c:v>6</c:v>
                </c:pt>
                <c:pt idx="919">
                  <c:v>6</c:v>
                </c:pt>
                <c:pt idx="920">
                  <c:v>4</c:v>
                </c:pt>
                <c:pt idx="921">
                  <c:v>6</c:v>
                </c:pt>
                <c:pt idx="922">
                  <c:v>4</c:v>
                </c:pt>
                <c:pt idx="923">
                  <c:v>5</c:v>
                </c:pt>
                <c:pt idx="924">
                  <c:v>5</c:v>
                </c:pt>
                <c:pt idx="925">
                  <c:v>3</c:v>
                </c:pt>
                <c:pt idx="926">
                  <c:v>1</c:v>
                </c:pt>
                <c:pt idx="927">
                  <c:v>2</c:v>
                </c:pt>
                <c:pt idx="928">
                  <c:v>5</c:v>
                </c:pt>
                <c:pt idx="929">
                  <c:v>7</c:v>
                </c:pt>
                <c:pt idx="930">
                  <c:v>15</c:v>
                </c:pt>
                <c:pt idx="931">
                  <c:v>6</c:v>
                </c:pt>
                <c:pt idx="932">
                  <c:v>2</c:v>
                </c:pt>
                <c:pt idx="933">
                  <c:v>10</c:v>
                </c:pt>
                <c:pt idx="934">
                  <c:v>7</c:v>
                </c:pt>
                <c:pt idx="935">
                  <c:v>3</c:v>
                </c:pt>
                <c:pt idx="936">
                  <c:v>3</c:v>
                </c:pt>
                <c:pt idx="937">
                  <c:v>6</c:v>
                </c:pt>
                <c:pt idx="938">
                  <c:v>10</c:v>
                </c:pt>
                <c:pt idx="939">
                  <c:v>9</c:v>
                </c:pt>
                <c:pt idx="940">
                  <c:v>8</c:v>
                </c:pt>
                <c:pt idx="941">
                  <c:v>9</c:v>
                </c:pt>
                <c:pt idx="942">
                  <c:v>18</c:v>
                </c:pt>
                <c:pt idx="943">
                  <c:v>10</c:v>
                </c:pt>
                <c:pt idx="944">
                  <c:v>16</c:v>
                </c:pt>
                <c:pt idx="945">
                  <c:v>21</c:v>
                </c:pt>
                <c:pt idx="946">
                  <c:v>17</c:v>
                </c:pt>
                <c:pt idx="947">
                  <c:v>18</c:v>
                </c:pt>
                <c:pt idx="948">
                  <c:v>5</c:v>
                </c:pt>
                <c:pt idx="949">
                  <c:v>10</c:v>
                </c:pt>
                <c:pt idx="950">
                  <c:v>4</c:v>
                </c:pt>
                <c:pt idx="951">
                  <c:v>10</c:v>
                </c:pt>
                <c:pt idx="952">
                  <c:v>9</c:v>
                </c:pt>
                <c:pt idx="953">
                  <c:v>11</c:v>
                </c:pt>
                <c:pt idx="954">
                  <c:v>16</c:v>
                </c:pt>
                <c:pt idx="955">
                  <c:v>10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9C-44CB-A054-4F5BE775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91744"/>
        <c:axId val="203805824"/>
      </c:scatterChart>
      <c:valAx>
        <c:axId val="203791744"/>
        <c:scaling>
          <c:orientation val="minMax"/>
          <c:max val="0.6666670000000009"/>
          <c:min val="0.458333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805824"/>
        <c:crosses val="autoZero"/>
        <c:crossBetween val="midCat"/>
        <c:majorUnit val="2.0833300000000058E-2"/>
      </c:valAx>
      <c:valAx>
        <c:axId val="203805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</a:t>
                </a:r>
                <a:r>
                  <a:rPr lang="hu-HU" sz="800" baseline="0"/>
                  <a:t> of strokes/min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3791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villam_szam_20150708!$K$1:$K$1436</c:f>
              <c:numCache>
                <c:formatCode>h:mm;@</c:formatCode>
                <c:ptCount val="1436"/>
                <c:pt idx="0">
                  <c:v>0</c:v>
                </c:pt>
                <c:pt idx="1">
                  <c:v>6.9444444444444534E-4</c:v>
                </c:pt>
                <c:pt idx="2">
                  <c:v>1.3888888888888918E-3</c:v>
                </c:pt>
                <c:pt idx="3">
                  <c:v>2.0833333333333363E-3</c:v>
                </c:pt>
                <c:pt idx="4">
                  <c:v>2.7777777777777861E-3</c:v>
                </c:pt>
                <c:pt idx="5">
                  <c:v>3.4722222222222242E-3</c:v>
                </c:pt>
                <c:pt idx="6">
                  <c:v>4.1666666666666683E-3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6.2500000000000064E-3</c:v>
                </c:pt>
                <c:pt idx="10">
                  <c:v>6.9444444444444519E-3</c:v>
                </c:pt>
                <c:pt idx="11">
                  <c:v>7.6388888888888904E-3</c:v>
                </c:pt>
                <c:pt idx="12">
                  <c:v>8.3333333333333367E-3</c:v>
                </c:pt>
                <c:pt idx="13">
                  <c:v>9.0277777777777769E-3</c:v>
                </c:pt>
                <c:pt idx="14">
                  <c:v>9.7222222222222206E-3</c:v>
                </c:pt>
                <c:pt idx="15">
                  <c:v>1.0416666666666664E-2</c:v>
                </c:pt>
                <c:pt idx="16">
                  <c:v>1.1111111111111122E-2</c:v>
                </c:pt>
                <c:pt idx="17">
                  <c:v>1.180555555555558E-2</c:v>
                </c:pt>
                <c:pt idx="18">
                  <c:v>1.249999999999998E-2</c:v>
                </c:pt>
                <c:pt idx="19">
                  <c:v>1.3194444444444439E-2</c:v>
                </c:pt>
                <c:pt idx="20">
                  <c:v>1.3888888888888904E-2</c:v>
                </c:pt>
                <c:pt idx="21">
                  <c:v>1.4583333333333339E-2</c:v>
                </c:pt>
                <c:pt idx="22">
                  <c:v>1.5277777777777781E-2</c:v>
                </c:pt>
                <c:pt idx="23">
                  <c:v>1.5972222222222221E-2</c:v>
                </c:pt>
                <c:pt idx="24">
                  <c:v>1.666666666666668E-2</c:v>
                </c:pt>
                <c:pt idx="25">
                  <c:v>1.7361111111111126E-2</c:v>
                </c:pt>
                <c:pt idx="26">
                  <c:v>1.8055555555555561E-2</c:v>
                </c:pt>
                <c:pt idx="27">
                  <c:v>1.8749999999999999E-2</c:v>
                </c:pt>
                <c:pt idx="28">
                  <c:v>1.9444444444444441E-2</c:v>
                </c:pt>
                <c:pt idx="29">
                  <c:v>2.0138888888888887E-2</c:v>
                </c:pt>
                <c:pt idx="30">
                  <c:v>2.0833333333333367E-2</c:v>
                </c:pt>
                <c:pt idx="31">
                  <c:v>2.1527777777777819E-2</c:v>
                </c:pt>
                <c:pt idx="32">
                  <c:v>2.2222222222222251E-2</c:v>
                </c:pt>
                <c:pt idx="33">
                  <c:v>2.2916666666666672E-2</c:v>
                </c:pt>
                <c:pt idx="34">
                  <c:v>2.3611111111111145E-2</c:v>
                </c:pt>
                <c:pt idx="35">
                  <c:v>2.4305555555555559E-2</c:v>
                </c:pt>
                <c:pt idx="36">
                  <c:v>2.5000000000000012E-2</c:v>
                </c:pt>
                <c:pt idx="37">
                  <c:v>2.569444444444445E-2</c:v>
                </c:pt>
                <c:pt idx="38">
                  <c:v>2.6388888888888878E-2</c:v>
                </c:pt>
                <c:pt idx="39">
                  <c:v>2.7083333333333379E-2</c:v>
                </c:pt>
                <c:pt idx="40">
                  <c:v>2.7777777777777853E-2</c:v>
                </c:pt>
                <c:pt idx="41">
                  <c:v>2.8472222222222242E-2</c:v>
                </c:pt>
                <c:pt idx="42">
                  <c:v>2.9166666666666678E-2</c:v>
                </c:pt>
                <c:pt idx="43">
                  <c:v>2.9861111111111165E-2</c:v>
                </c:pt>
                <c:pt idx="44">
                  <c:v>3.0555555555555582E-2</c:v>
                </c:pt>
                <c:pt idx="45">
                  <c:v>3.1250000000000014E-2</c:v>
                </c:pt>
                <c:pt idx="46">
                  <c:v>3.1944444444444456E-2</c:v>
                </c:pt>
                <c:pt idx="47">
                  <c:v>3.2638888888888898E-2</c:v>
                </c:pt>
                <c:pt idx="48">
                  <c:v>3.333333333333334E-2</c:v>
                </c:pt>
                <c:pt idx="49">
                  <c:v>3.4027777777777823E-2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3.6111111111111149E-2</c:v>
                </c:pt>
                <c:pt idx="53">
                  <c:v>3.6805555555555605E-2</c:v>
                </c:pt>
                <c:pt idx="54">
                  <c:v>3.7500000000000006E-2</c:v>
                </c:pt>
                <c:pt idx="55">
                  <c:v>3.8194444444444434E-2</c:v>
                </c:pt>
                <c:pt idx="56">
                  <c:v>3.8888888888888876E-2</c:v>
                </c:pt>
                <c:pt idx="57">
                  <c:v>3.9583333333333331E-2</c:v>
                </c:pt>
                <c:pt idx="58">
                  <c:v>4.0277777777777746E-2</c:v>
                </c:pt>
                <c:pt idx="59">
                  <c:v>4.0972222222222257E-2</c:v>
                </c:pt>
                <c:pt idx="60">
                  <c:v>4.1666666666666664E-2</c:v>
                </c:pt>
                <c:pt idx="61">
                  <c:v>4.2361111111111176E-2</c:v>
                </c:pt>
                <c:pt idx="62">
                  <c:v>4.3055555555555451E-2</c:v>
                </c:pt>
                <c:pt idx="63">
                  <c:v>4.3749999999999969E-2</c:v>
                </c:pt>
                <c:pt idx="64">
                  <c:v>4.4444444444444432E-2</c:v>
                </c:pt>
                <c:pt idx="65">
                  <c:v>4.5138888888888853E-2</c:v>
                </c:pt>
                <c:pt idx="66">
                  <c:v>4.5833333333333406E-2</c:v>
                </c:pt>
                <c:pt idx="67">
                  <c:v>4.6527777777777696E-2</c:v>
                </c:pt>
                <c:pt idx="68">
                  <c:v>4.7222222222222193E-2</c:v>
                </c:pt>
                <c:pt idx="69">
                  <c:v>4.7916666666666705E-2</c:v>
                </c:pt>
                <c:pt idx="70">
                  <c:v>4.8611111111111084E-2</c:v>
                </c:pt>
                <c:pt idx="71">
                  <c:v>4.9305555555555505E-2</c:v>
                </c:pt>
                <c:pt idx="72">
                  <c:v>0.05</c:v>
                </c:pt>
                <c:pt idx="73">
                  <c:v>5.0694444444444424E-2</c:v>
                </c:pt>
                <c:pt idx="74">
                  <c:v>5.1388888888888817E-2</c:v>
                </c:pt>
                <c:pt idx="75">
                  <c:v>5.2083333333333377E-2</c:v>
                </c:pt>
                <c:pt idx="76">
                  <c:v>5.2777777777777722E-2</c:v>
                </c:pt>
                <c:pt idx="77">
                  <c:v>5.3472222222222164E-2</c:v>
                </c:pt>
                <c:pt idx="78">
                  <c:v>5.4166666666666675E-2</c:v>
                </c:pt>
                <c:pt idx="79">
                  <c:v>5.4861111111111131E-2</c:v>
                </c:pt>
                <c:pt idx="80">
                  <c:v>5.5555555555555455E-2</c:v>
                </c:pt>
                <c:pt idx="81">
                  <c:v>5.624999999999987E-2</c:v>
                </c:pt>
                <c:pt idx="82">
                  <c:v>5.6944444444444374E-2</c:v>
                </c:pt>
                <c:pt idx="83">
                  <c:v>5.7638888888888809E-2</c:v>
                </c:pt>
                <c:pt idx="84">
                  <c:v>5.8333333333333369E-2</c:v>
                </c:pt>
                <c:pt idx="85">
                  <c:v>5.9027777777777693E-2</c:v>
                </c:pt>
                <c:pt idx="86">
                  <c:v>5.9722222222222232E-2</c:v>
                </c:pt>
                <c:pt idx="87">
                  <c:v>6.0416666666666646E-2</c:v>
                </c:pt>
                <c:pt idx="88">
                  <c:v>6.1111111111111033E-2</c:v>
                </c:pt>
                <c:pt idx="89">
                  <c:v>6.1805555555555447E-2</c:v>
                </c:pt>
                <c:pt idx="90">
                  <c:v>6.2499999999999924E-2</c:v>
                </c:pt>
                <c:pt idx="91">
                  <c:v>6.3194444444444414E-2</c:v>
                </c:pt>
                <c:pt idx="92">
                  <c:v>6.3888888888888787E-2</c:v>
                </c:pt>
                <c:pt idx="93">
                  <c:v>6.4583333333333368E-2</c:v>
                </c:pt>
                <c:pt idx="94">
                  <c:v>6.5277777777777671E-2</c:v>
                </c:pt>
                <c:pt idx="95">
                  <c:v>6.5972222222222113E-2</c:v>
                </c:pt>
                <c:pt idx="96">
                  <c:v>6.6666666666666555E-2</c:v>
                </c:pt>
                <c:pt idx="97">
                  <c:v>6.7361111111111094E-2</c:v>
                </c:pt>
                <c:pt idx="98">
                  <c:v>6.8055555555555425E-2</c:v>
                </c:pt>
                <c:pt idx="99">
                  <c:v>6.8749999999999881E-2</c:v>
                </c:pt>
                <c:pt idx="100">
                  <c:v>6.9444444444444406E-2</c:v>
                </c:pt>
                <c:pt idx="101">
                  <c:v>7.0138888888888778E-2</c:v>
                </c:pt>
                <c:pt idx="102">
                  <c:v>7.0833333333333331E-2</c:v>
                </c:pt>
                <c:pt idx="103">
                  <c:v>7.1527777777777649E-2</c:v>
                </c:pt>
                <c:pt idx="104">
                  <c:v>7.2222222222222104E-2</c:v>
                </c:pt>
                <c:pt idx="105">
                  <c:v>7.2916666666666533E-2</c:v>
                </c:pt>
                <c:pt idx="106">
                  <c:v>7.3611111111110974E-2</c:v>
                </c:pt>
                <c:pt idx="107">
                  <c:v>7.4305555555555416E-2</c:v>
                </c:pt>
                <c:pt idx="108">
                  <c:v>7.4999999999999914E-2</c:v>
                </c:pt>
                <c:pt idx="109">
                  <c:v>7.5694444444444384E-2</c:v>
                </c:pt>
                <c:pt idx="110">
                  <c:v>7.638888888888877E-2</c:v>
                </c:pt>
                <c:pt idx="111">
                  <c:v>7.7083333333333309E-2</c:v>
                </c:pt>
                <c:pt idx="112">
                  <c:v>7.7777777777777682E-2</c:v>
                </c:pt>
                <c:pt idx="113">
                  <c:v>7.847222222222211E-2</c:v>
                </c:pt>
                <c:pt idx="114">
                  <c:v>7.9166666666666524E-2</c:v>
                </c:pt>
                <c:pt idx="115">
                  <c:v>7.9861111111110994E-2</c:v>
                </c:pt>
                <c:pt idx="116">
                  <c:v>8.0555555555555575E-2</c:v>
                </c:pt>
                <c:pt idx="117">
                  <c:v>8.1249999999999864E-2</c:v>
                </c:pt>
                <c:pt idx="118">
                  <c:v>8.1944444444444278E-2</c:v>
                </c:pt>
                <c:pt idx="119">
                  <c:v>8.263888888888872E-2</c:v>
                </c:pt>
                <c:pt idx="120">
                  <c:v>8.3333333333333204E-2</c:v>
                </c:pt>
                <c:pt idx="121">
                  <c:v>8.4027777777777701E-2</c:v>
                </c:pt>
                <c:pt idx="122">
                  <c:v>8.4722222222222227E-2</c:v>
                </c:pt>
                <c:pt idx="123">
                  <c:v>8.5416666666666544E-2</c:v>
                </c:pt>
                <c:pt idx="124">
                  <c:v>8.6111111111110819E-2</c:v>
                </c:pt>
                <c:pt idx="125">
                  <c:v>8.6805555555555469E-2</c:v>
                </c:pt>
                <c:pt idx="126">
                  <c:v>8.7499999999999828E-2</c:v>
                </c:pt>
                <c:pt idx="127">
                  <c:v>8.819444444444445E-2</c:v>
                </c:pt>
                <c:pt idx="128">
                  <c:v>8.8888888888888726E-2</c:v>
                </c:pt>
                <c:pt idx="129">
                  <c:v>8.9583333333333168E-2</c:v>
                </c:pt>
                <c:pt idx="130">
                  <c:v>9.0277777777777582E-2</c:v>
                </c:pt>
                <c:pt idx="131">
                  <c:v>9.0972222222222024E-2</c:v>
                </c:pt>
                <c:pt idx="132">
                  <c:v>9.1666666666666632E-2</c:v>
                </c:pt>
                <c:pt idx="133">
                  <c:v>9.2361111111110755E-2</c:v>
                </c:pt>
                <c:pt idx="134">
                  <c:v>9.3055555555555558E-2</c:v>
                </c:pt>
                <c:pt idx="135">
                  <c:v>9.3749999999999972E-2</c:v>
                </c:pt>
                <c:pt idx="136">
                  <c:v>9.4444444444444248E-2</c:v>
                </c:pt>
                <c:pt idx="137">
                  <c:v>9.5138888888888704E-2</c:v>
                </c:pt>
                <c:pt idx="138">
                  <c:v>9.5833333333333201E-2</c:v>
                </c:pt>
                <c:pt idx="139">
                  <c:v>9.652777777777756E-2</c:v>
                </c:pt>
                <c:pt idx="140">
                  <c:v>9.7222222222222043E-2</c:v>
                </c:pt>
                <c:pt idx="141">
                  <c:v>9.7916666666666527E-2</c:v>
                </c:pt>
                <c:pt idx="142">
                  <c:v>9.8611111111110886E-2</c:v>
                </c:pt>
                <c:pt idx="143">
                  <c:v>9.9305555555555328E-2</c:v>
                </c:pt>
                <c:pt idx="144">
                  <c:v>9.9999999999999964E-2</c:v>
                </c:pt>
                <c:pt idx="145">
                  <c:v>0.10069444444444429</c:v>
                </c:pt>
                <c:pt idx="146">
                  <c:v>0.10138888888888857</c:v>
                </c:pt>
                <c:pt idx="147">
                  <c:v>0.1020833333333331</c:v>
                </c:pt>
                <c:pt idx="148">
                  <c:v>0.10277777777777759</c:v>
                </c:pt>
                <c:pt idx="149">
                  <c:v>0.10347222222222212</c:v>
                </c:pt>
                <c:pt idx="150">
                  <c:v>0.10416666666666653</c:v>
                </c:pt>
                <c:pt idx="151">
                  <c:v>0.10486111111111099</c:v>
                </c:pt>
                <c:pt idx="152">
                  <c:v>0.10555555555555542</c:v>
                </c:pt>
                <c:pt idx="153">
                  <c:v>0.10624999999999975</c:v>
                </c:pt>
                <c:pt idx="154">
                  <c:v>0.10694444444444419</c:v>
                </c:pt>
                <c:pt idx="155">
                  <c:v>0.10763888888888863</c:v>
                </c:pt>
                <c:pt idx="156">
                  <c:v>0.10833333333333307</c:v>
                </c:pt>
                <c:pt idx="157">
                  <c:v>0.1090277777777776</c:v>
                </c:pt>
                <c:pt idx="158">
                  <c:v>0.10972222222222219</c:v>
                </c:pt>
                <c:pt idx="159">
                  <c:v>0.1104166666666664</c:v>
                </c:pt>
                <c:pt idx="160">
                  <c:v>0.11111111111111092</c:v>
                </c:pt>
                <c:pt idx="161">
                  <c:v>0.11180555555555528</c:v>
                </c:pt>
                <c:pt idx="162">
                  <c:v>0.11249999999999964</c:v>
                </c:pt>
                <c:pt idx="163">
                  <c:v>0.11319444444444419</c:v>
                </c:pt>
                <c:pt idx="164">
                  <c:v>0.11388888888888853</c:v>
                </c:pt>
                <c:pt idx="165">
                  <c:v>0.11458333333333305</c:v>
                </c:pt>
                <c:pt idx="166">
                  <c:v>0.11527777777777749</c:v>
                </c:pt>
                <c:pt idx="167">
                  <c:v>0.11597222222222205</c:v>
                </c:pt>
                <c:pt idx="168">
                  <c:v>0.11666666666666649</c:v>
                </c:pt>
                <c:pt idx="169">
                  <c:v>0.11736111111111092</c:v>
                </c:pt>
                <c:pt idx="170">
                  <c:v>0.11805555555555526</c:v>
                </c:pt>
                <c:pt idx="171">
                  <c:v>0.11874999999999968</c:v>
                </c:pt>
                <c:pt idx="172">
                  <c:v>0.11944444444444414</c:v>
                </c:pt>
                <c:pt idx="173">
                  <c:v>0.12013888888888859</c:v>
                </c:pt>
                <c:pt idx="174">
                  <c:v>0.12083333333333303</c:v>
                </c:pt>
                <c:pt idx="175">
                  <c:v>0.12152777777777755</c:v>
                </c:pt>
                <c:pt idx="176">
                  <c:v>0.12222222222222215</c:v>
                </c:pt>
                <c:pt idx="177">
                  <c:v>0.12291666666666642</c:v>
                </c:pt>
                <c:pt idx="178">
                  <c:v>0.12361111111111094</c:v>
                </c:pt>
                <c:pt idx="179">
                  <c:v>0.12430555555555529</c:v>
                </c:pt>
                <c:pt idx="180">
                  <c:v>0.12499999999999968</c:v>
                </c:pt>
                <c:pt idx="181">
                  <c:v>0.1256944444444443</c:v>
                </c:pt>
                <c:pt idx="182">
                  <c:v>0.12638888888888858</c:v>
                </c:pt>
                <c:pt idx="183">
                  <c:v>0.12708333333333319</c:v>
                </c:pt>
                <c:pt idx="184">
                  <c:v>0.12777777777777738</c:v>
                </c:pt>
                <c:pt idx="185">
                  <c:v>0.1284722222222219</c:v>
                </c:pt>
                <c:pt idx="186">
                  <c:v>0.12916666666666635</c:v>
                </c:pt>
                <c:pt idx="187">
                  <c:v>0.12986111111111079</c:v>
                </c:pt>
                <c:pt idx="188">
                  <c:v>0.13055555555555517</c:v>
                </c:pt>
                <c:pt idx="189">
                  <c:v>0.13124999999999987</c:v>
                </c:pt>
                <c:pt idx="190">
                  <c:v>0.13194444444444448</c:v>
                </c:pt>
                <c:pt idx="191">
                  <c:v>0.13263888888888856</c:v>
                </c:pt>
                <c:pt idx="192">
                  <c:v>0.13333333333333316</c:v>
                </c:pt>
                <c:pt idx="193">
                  <c:v>0.13402777777777738</c:v>
                </c:pt>
                <c:pt idx="194">
                  <c:v>0.13472222222222191</c:v>
                </c:pt>
                <c:pt idx="195">
                  <c:v>0.13541666666666641</c:v>
                </c:pt>
                <c:pt idx="196">
                  <c:v>0.13611111111111079</c:v>
                </c:pt>
                <c:pt idx="197">
                  <c:v>0.13680555555555518</c:v>
                </c:pt>
                <c:pt idx="198">
                  <c:v>0.13749999999999987</c:v>
                </c:pt>
                <c:pt idx="199">
                  <c:v>0.13819444444444431</c:v>
                </c:pt>
                <c:pt idx="200">
                  <c:v>0.13888888888888853</c:v>
                </c:pt>
                <c:pt idx="201">
                  <c:v>0.13958333333333314</c:v>
                </c:pt>
                <c:pt idx="202">
                  <c:v>0.14027777777777742</c:v>
                </c:pt>
                <c:pt idx="203">
                  <c:v>0.14097222222222194</c:v>
                </c:pt>
                <c:pt idx="204">
                  <c:v>0.1416666666666663</c:v>
                </c:pt>
                <c:pt idx="205">
                  <c:v>0.14236111111111074</c:v>
                </c:pt>
                <c:pt idx="206">
                  <c:v>0.14305555555555519</c:v>
                </c:pt>
                <c:pt idx="207">
                  <c:v>0.14374999999999993</c:v>
                </c:pt>
                <c:pt idx="208">
                  <c:v>0.14444444444444449</c:v>
                </c:pt>
                <c:pt idx="209">
                  <c:v>0.14513888888888851</c:v>
                </c:pt>
                <c:pt idx="210">
                  <c:v>0.14583333333333318</c:v>
                </c:pt>
                <c:pt idx="211">
                  <c:v>0.1465277777777774</c:v>
                </c:pt>
                <c:pt idx="212">
                  <c:v>0.14722222222222203</c:v>
                </c:pt>
                <c:pt idx="213">
                  <c:v>0.14791666666666645</c:v>
                </c:pt>
                <c:pt idx="214">
                  <c:v>0.14861111111111089</c:v>
                </c:pt>
                <c:pt idx="215">
                  <c:v>0.14930555555555516</c:v>
                </c:pt>
                <c:pt idx="216">
                  <c:v>0.14999999999999994</c:v>
                </c:pt>
                <c:pt idx="217">
                  <c:v>0.15069444444444433</c:v>
                </c:pt>
                <c:pt idx="218">
                  <c:v>0.15138888888888849</c:v>
                </c:pt>
                <c:pt idx="219">
                  <c:v>0.15208333333333318</c:v>
                </c:pt>
                <c:pt idx="220">
                  <c:v>0.1527777777777774</c:v>
                </c:pt>
                <c:pt idx="221">
                  <c:v>0.15347222222222204</c:v>
                </c:pt>
                <c:pt idx="222">
                  <c:v>0.15416666666666626</c:v>
                </c:pt>
                <c:pt idx="223">
                  <c:v>0.15486111111111087</c:v>
                </c:pt>
                <c:pt idx="224">
                  <c:v>0.15555555555555514</c:v>
                </c:pt>
                <c:pt idx="225">
                  <c:v>0.15624999999999992</c:v>
                </c:pt>
                <c:pt idx="226">
                  <c:v>0.1569444444444445</c:v>
                </c:pt>
                <c:pt idx="227">
                  <c:v>0.15763888888888863</c:v>
                </c:pt>
                <c:pt idx="228">
                  <c:v>0.15833333333333319</c:v>
                </c:pt>
                <c:pt idx="229">
                  <c:v>0.15902777777777741</c:v>
                </c:pt>
                <c:pt idx="230">
                  <c:v>0.15972222222222202</c:v>
                </c:pt>
                <c:pt idx="231">
                  <c:v>0.16041666666666624</c:v>
                </c:pt>
                <c:pt idx="232">
                  <c:v>0.16111111111111071</c:v>
                </c:pt>
                <c:pt idx="233">
                  <c:v>0.16180555555555512</c:v>
                </c:pt>
                <c:pt idx="234">
                  <c:v>0.16249999999999978</c:v>
                </c:pt>
                <c:pt idx="235">
                  <c:v>0.16319444444444417</c:v>
                </c:pt>
                <c:pt idx="236">
                  <c:v>0.16388888888888845</c:v>
                </c:pt>
                <c:pt idx="237">
                  <c:v>0.16458333333333294</c:v>
                </c:pt>
                <c:pt idx="238">
                  <c:v>0.16527777777777733</c:v>
                </c:pt>
                <c:pt idx="239">
                  <c:v>0.16597222222222191</c:v>
                </c:pt>
                <c:pt idx="240">
                  <c:v>0.16666666666666619</c:v>
                </c:pt>
                <c:pt idx="241">
                  <c:v>0.16736111111111071</c:v>
                </c:pt>
                <c:pt idx="242">
                  <c:v>0.1680555555555551</c:v>
                </c:pt>
                <c:pt idx="243">
                  <c:v>0.16874999999999979</c:v>
                </c:pt>
                <c:pt idx="244">
                  <c:v>0.16944444444444434</c:v>
                </c:pt>
                <c:pt idx="245">
                  <c:v>0.17013888888888842</c:v>
                </c:pt>
                <c:pt idx="246">
                  <c:v>0.17083333333333306</c:v>
                </c:pt>
                <c:pt idx="247">
                  <c:v>0.17152777777777731</c:v>
                </c:pt>
                <c:pt idx="248">
                  <c:v>0.17222222222222192</c:v>
                </c:pt>
                <c:pt idx="249">
                  <c:v>0.17291666666666636</c:v>
                </c:pt>
                <c:pt idx="250">
                  <c:v>0.17361111111111074</c:v>
                </c:pt>
                <c:pt idx="251">
                  <c:v>0.17430555555555508</c:v>
                </c:pt>
                <c:pt idx="252">
                  <c:v>0.17499999999999982</c:v>
                </c:pt>
                <c:pt idx="253">
                  <c:v>0.17569444444444418</c:v>
                </c:pt>
                <c:pt idx="254">
                  <c:v>0.1763888888888884</c:v>
                </c:pt>
                <c:pt idx="255">
                  <c:v>0.17708333333333304</c:v>
                </c:pt>
                <c:pt idx="256">
                  <c:v>0.17777777777777728</c:v>
                </c:pt>
                <c:pt idx="257">
                  <c:v>0.17847222222222192</c:v>
                </c:pt>
                <c:pt idx="258">
                  <c:v>0.1791666666666662</c:v>
                </c:pt>
                <c:pt idx="259">
                  <c:v>0.17986111111111081</c:v>
                </c:pt>
                <c:pt idx="260">
                  <c:v>0.18055555555555505</c:v>
                </c:pt>
                <c:pt idx="261">
                  <c:v>0.18124999999999977</c:v>
                </c:pt>
                <c:pt idx="262">
                  <c:v>0.18194444444444435</c:v>
                </c:pt>
                <c:pt idx="263">
                  <c:v>0.18263888888888841</c:v>
                </c:pt>
                <c:pt idx="264">
                  <c:v>0.18333333333333307</c:v>
                </c:pt>
                <c:pt idx="265">
                  <c:v>0.18402777777777726</c:v>
                </c:pt>
                <c:pt idx="266">
                  <c:v>0.18472222222222193</c:v>
                </c:pt>
                <c:pt idx="267">
                  <c:v>0.18541666666666634</c:v>
                </c:pt>
                <c:pt idx="268">
                  <c:v>0.18611111111111081</c:v>
                </c:pt>
                <c:pt idx="269">
                  <c:v>0.18680555555555503</c:v>
                </c:pt>
                <c:pt idx="270">
                  <c:v>0.18749999999999981</c:v>
                </c:pt>
                <c:pt idx="271">
                  <c:v>0.18819444444444419</c:v>
                </c:pt>
                <c:pt idx="272">
                  <c:v>0.18888888888888841</c:v>
                </c:pt>
                <c:pt idx="273">
                  <c:v>0.18958333333333308</c:v>
                </c:pt>
                <c:pt idx="274">
                  <c:v>0.19027777777777719</c:v>
                </c:pt>
                <c:pt idx="275">
                  <c:v>0.19097222222222171</c:v>
                </c:pt>
                <c:pt idx="276">
                  <c:v>0.19166666666666612</c:v>
                </c:pt>
                <c:pt idx="277">
                  <c:v>0.19236111111111059</c:v>
                </c:pt>
                <c:pt idx="278">
                  <c:v>0.19305555555555487</c:v>
                </c:pt>
                <c:pt idx="279">
                  <c:v>0.19374999999999962</c:v>
                </c:pt>
                <c:pt idx="280">
                  <c:v>0.19444444444444425</c:v>
                </c:pt>
                <c:pt idx="281">
                  <c:v>0.19513888888888833</c:v>
                </c:pt>
                <c:pt idx="282">
                  <c:v>0.19583333333333294</c:v>
                </c:pt>
                <c:pt idx="283">
                  <c:v>0.19652777777777722</c:v>
                </c:pt>
                <c:pt idx="284">
                  <c:v>0.19722222222222174</c:v>
                </c:pt>
                <c:pt idx="285">
                  <c:v>0.19791666666666621</c:v>
                </c:pt>
                <c:pt idx="286">
                  <c:v>0.19861111111111054</c:v>
                </c:pt>
                <c:pt idx="287">
                  <c:v>0.19930555555555488</c:v>
                </c:pt>
                <c:pt idx="288">
                  <c:v>0.19999999999999962</c:v>
                </c:pt>
                <c:pt idx="289">
                  <c:v>0.20069444444444406</c:v>
                </c:pt>
                <c:pt idx="290">
                  <c:v>0.20138888888888831</c:v>
                </c:pt>
                <c:pt idx="291">
                  <c:v>0.20208333333333295</c:v>
                </c:pt>
                <c:pt idx="292">
                  <c:v>0.2027777777777772</c:v>
                </c:pt>
                <c:pt idx="293">
                  <c:v>0.20347222222222183</c:v>
                </c:pt>
                <c:pt idx="294">
                  <c:v>0.20416666666666608</c:v>
                </c:pt>
                <c:pt idx="295">
                  <c:v>0.20486111111111069</c:v>
                </c:pt>
                <c:pt idx="296">
                  <c:v>0.20555555555555488</c:v>
                </c:pt>
                <c:pt idx="297">
                  <c:v>0.20624999999999963</c:v>
                </c:pt>
                <c:pt idx="298">
                  <c:v>0.20694444444444426</c:v>
                </c:pt>
                <c:pt idx="299">
                  <c:v>0.20763888888888829</c:v>
                </c:pt>
                <c:pt idx="300">
                  <c:v>0.20833333333333295</c:v>
                </c:pt>
                <c:pt idx="301">
                  <c:v>0.2090277777777772</c:v>
                </c:pt>
                <c:pt idx="302">
                  <c:v>0.20972222222222184</c:v>
                </c:pt>
                <c:pt idx="303">
                  <c:v>0.21041666666666625</c:v>
                </c:pt>
                <c:pt idx="304">
                  <c:v>0.21111111111111067</c:v>
                </c:pt>
                <c:pt idx="305">
                  <c:v>0.21180555555555489</c:v>
                </c:pt>
                <c:pt idx="306">
                  <c:v>0.21249999999999969</c:v>
                </c:pt>
                <c:pt idx="307">
                  <c:v>0.21319444444444408</c:v>
                </c:pt>
                <c:pt idx="308">
                  <c:v>0.21388888888888841</c:v>
                </c:pt>
                <c:pt idx="309">
                  <c:v>0.21458333333333296</c:v>
                </c:pt>
                <c:pt idx="310">
                  <c:v>0.21527777777777721</c:v>
                </c:pt>
                <c:pt idx="311">
                  <c:v>0.21597222222222182</c:v>
                </c:pt>
                <c:pt idx="312">
                  <c:v>0.21666666666666604</c:v>
                </c:pt>
                <c:pt idx="313">
                  <c:v>0.21736111111111067</c:v>
                </c:pt>
                <c:pt idx="314">
                  <c:v>0.21805555555555492</c:v>
                </c:pt>
                <c:pt idx="315">
                  <c:v>0.21874999999999969</c:v>
                </c:pt>
                <c:pt idx="316">
                  <c:v>0.2194444444444443</c:v>
                </c:pt>
                <c:pt idx="317">
                  <c:v>0.22013888888888825</c:v>
                </c:pt>
                <c:pt idx="318">
                  <c:v>0.22083333333333274</c:v>
                </c:pt>
                <c:pt idx="319">
                  <c:v>0.22152777777777713</c:v>
                </c:pt>
                <c:pt idx="320">
                  <c:v>0.22222222222222171</c:v>
                </c:pt>
                <c:pt idx="321">
                  <c:v>0.22291666666666601</c:v>
                </c:pt>
                <c:pt idx="322">
                  <c:v>0.22361111111111046</c:v>
                </c:pt>
                <c:pt idx="323">
                  <c:v>0.22430555555555487</c:v>
                </c:pt>
                <c:pt idx="324">
                  <c:v>0.22499999999999953</c:v>
                </c:pt>
                <c:pt idx="325">
                  <c:v>0.22569444444444395</c:v>
                </c:pt>
                <c:pt idx="326">
                  <c:v>0.22638888888888822</c:v>
                </c:pt>
                <c:pt idx="327">
                  <c:v>0.22708333333333286</c:v>
                </c:pt>
                <c:pt idx="328">
                  <c:v>0.22777777777777711</c:v>
                </c:pt>
                <c:pt idx="329">
                  <c:v>0.22847222222222172</c:v>
                </c:pt>
                <c:pt idx="330">
                  <c:v>0.22916666666666588</c:v>
                </c:pt>
                <c:pt idx="331">
                  <c:v>0.22986111111111043</c:v>
                </c:pt>
                <c:pt idx="332">
                  <c:v>0.23055555555555488</c:v>
                </c:pt>
                <c:pt idx="333">
                  <c:v>0.23124999999999954</c:v>
                </c:pt>
                <c:pt idx="334">
                  <c:v>0.23194444444444412</c:v>
                </c:pt>
                <c:pt idx="335">
                  <c:v>0.2326388888888882</c:v>
                </c:pt>
                <c:pt idx="336">
                  <c:v>0.23333333333333284</c:v>
                </c:pt>
                <c:pt idx="337">
                  <c:v>0.23402777777777709</c:v>
                </c:pt>
                <c:pt idx="338">
                  <c:v>0.23472222222222172</c:v>
                </c:pt>
                <c:pt idx="339">
                  <c:v>0.23541666666666614</c:v>
                </c:pt>
                <c:pt idx="340">
                  <c:v>0.23611111111111041</c:v>
                </c:pt>
                <c:pt idx="341">
                  <c:v>0.23680555555555485</c:v>
                </c:pt>
                <c:pt idx="342">
                  <c:v>0.23749999999999952</c:v>
                </c:pt>
                <c:pt idx="343">
                  <c:v>0.23819444444444396</c:v>
                </c:pt>
                <c:pt idx="344">
                  <c:v>0.23888888888888821</c:v>
                </c:pt>
                <c:pt idx="345">
                  <c:v>0.23958333333333287</c:v>
                </c:pt>
                <c:pt idx="346">
                  <c:v>0.24027777777777706</c:v>
                </c:pt>
                <c:pt idx="347">
                  <c:v>0.24097222222222173</c:v>
                </c:pt>
                <c:pt idx="348">
                  <c:v>0.24166666666666595</c:v>
                </c:pt>
                <c:pt idx="349">
                  <c:v>0.24236111111111044</c:v>
                </c:pt>
                <c:pt idx="350">
                  <c:v>0.24305555555555483</c:v>
                </c:pt>
                <c:pt idx="351">
                  <c:v>0.24374999999999958</c:v>
                </c:pt>
                <c:pt idx="352">
                  <c:v>0.24444444444444413</c:v>
                </c:pt>
                <c:pt idx="353">
                  <c:v>0.24513888888888821</c:v>
                </c:pt>
                <c:pt idx="354">
                  <c:v>0.24583333333333288</c:v>
                </c:pt>
                <c:pt idx="355">
                  <c:v>0.24652777777777704</c:v>
                </c:pt>
                <c:pt idx="356">
                  <c:v>0.24722222222222173</c:v>
                </c:pt>
                <c:pt idx="357">
                  <c:v>0.24791666666666609</c:v>
                </c:pt>
                <c:pt idx="358">
                  <c:v>0.24861111111111056</c:v>
                </c:pt>
                <c:pt idx="359">
                  <c:v>0.24930555555555481</c:v>
                </c:pt>
                <c:pt idx="360">
                  <c:v>0.24999999999999958</c:v>
                </c:pt>
                <c:pt idx="361">
                  <c:v>0.25069444444444372</c:v>
                </c:pt>
                <c:pt idx="362">
                  <c:v>0.25138888888888877</c:v>
                </c:pt>
                <c:pt idx="363">
                  <c:v>0.2520833333333326</c:v>
                </c:pt>
                <c:pt idx="364">
                  <c:v>0.25277777777777732</c:v>
                </c:pt>
                <c:pt idx="365">
                  <c:v>0.25347222222222182</c:v>
                </c:pt>
                <c:pt idx="366">
                  <c:v>0.25416666666666626</c:v>
                </c:pt>
                <c:pt idx="367">
                  <c:v>0.25486111111111026</c:v>
                </c:pt>
                <c:pt idx="368">
                  <c:v>0.25555555555555476</c:v>
                </c:pt>
                <c:pt idx="369">
                  <c:v>0.25624999999999931</c:v>
                </c:pt>
                <c:pt idx="370">
                  <c:v>0.25694444444444381</c:v>
                </c:pt>
                <c:pt idx="371">
                  <c:v>0.25763888888888831</c:v>
                </c:pt>
                <c:pt idx="372">
                  <c:v>0.25833333333333253</c:v>
                </c:pt>
                <c:pt idx="373">
                  <c:v>0.25902777777777747</c:v>
                </c:pt>
                <c:pt idx="374">
                  <c:v>0.25972222222222147</c:v>
                </c:pt>
                <c:pt idx="375">
                  <c:v>0.26041666666666635</c:v>
                </c:pt>
                <c:pt idx="376">
                  <c:v>0.26111111111111029</c:v>
                </c:pt>
                <c:pt idx="377">
                  <c:v>0.26180555555555485</c:v>
                </c:pt>
                <c:pt idx="378">
                  <c:v>0.26249999999999962</c:v>
                </c:pt>
                <c:pt idx="379">
                  <c:v>0.26319444444444368</c:v>
                </c:pt>
                <c:pt idx="380">
                  <c:v>0.2638888888888889</c:v>
                </c:pt>
                <c:pt idx="381">
                  <c:v>0.26458333333333256</c:v>
                </c:pt>
                <c:pt idx="382">
                  <c:v>0.26527777777777733</c:v>
                </c:pt>
                <c:pt idx="383">
                  <c:v>0.26597222222222178</c:v>
                </c:pt>
                <c:pt idx="384">
                  <c:v>0.26666666666666622</c:v>
                </c:pt>
                <c:pt idx="385">
                  <c:v>0.26736111111111033</c:v>
                </c:pt>
                <c:pt idx="386">
                  <c:v>0.26805555555555477</c:v>
                </c:pt>
                <c:pt idx="387">
                  <c:v>0.26874999999999932</c:v>
                </c:pt>
                <c:pt idx="388">
                  <c:v>0.26944444444444382</c:v>
                </c:pt>
                <c:pt idx="389">
                  <c:v>0.27013888888888832</c:v>
                </c:pt>
                <c:pt idx="390">
                  <c:v>0.27083333333333254</c:v>
                </c:pt>
                <c:pt idx="391">
                  <c:v>0.27152777777777748</c:v>
                </c:pt>
                <c:pt idx="392">
                  <c:v>0.27222222222222142</c:v>
                </c:pt>
                <c:pt idx="393">
                  <c:v>0.27291666666666636</c:v>
                </c:pt>
                <c:pt idx="394">
                  <c:v>0.27361111111111025</c:v>
                </c:pt>
                <c:pt idx="395">
                  <c:v>0.2743055555555548</c:v>
                </c:pt>
                <c:pt idx="396">
                  <c:v>0.27499999999999958</c:v>
                </c:pt>
                <c:pt idx="397">
                  <c:v>0.2756944444444438</c:v>
                </c:pt>
                <c:pt idx="398">
                  <c:v>0.2763888888888888</c:v>
                </c:pt>
                <c:pt idx="399">
                  <c:v>0.27708333333333252</c:v>
                </c:pt>
                <c:pt idx="400">
                  <c:v>0.27777777777777735</c:v>
                </c:pt>
                <c:pt idx="401">
                  <c:v>0.27847222222222173</c:v>
                </c:pt>
                <c:pt idx="402">
                  <c:v>0.27916666666666617</c:v>
                </c:pt>
                <c:pt idx="403">
                  <c:v>0.27986111111111028</c:v>
                </c:pt>
                <c:pt idx="404">
                  <c:v>0.28055555555555478</c:v>
                </c:pt>
                <c:pt idx="405">
                  <c:v>0.2812499999999995</c:v>
                </c:pt>
                <c:pt idx="406">
                  <c:v>0.28194444444444394</c:v>
                </c:pt>
                <c:pt idx="407">
                  <c:v>0.28263888888888838</c:v>
                </c:pt>
                <c:pt idx="408">
                  <c:v>0.28333333333333249</c:v>
                </c:pt>
                <c:pt idx="409">
                  <c:v>0.28402777777777755</c:v>
                </c:pt>
                <c:pt idx="410">
                  <c:v>0.28472222222222138</c:v>
                </c:pt>
                <c:pt idx="411">
                  <c:v>0.28541666666666637</c:v>
                </c:pt>
                <c:pt idx="412">
                  <c:v>0.28611111111111026</c:v>
                </c:pt>
                <c:pt idx="413">
                  <c:v>0.28680555555555481</c:v>
                </c:pt>
                <c:pt idx="414">
                  <c:v>0.28749999999999964</c:v>
                </c:pt>
                <c:pt idx="415">
                  <c:v>0.28819444444444381</c:v>
                </c:pt>
                <c:pt idx="416">
                  <c:v>0.28888888888888886</c:v>
                </c:pt>
                <c:pt idx="417">
                  <c:v>0.28958333333333247</c:v>
                </c:pt>
                <c:pt idx="418">
                  <c:v>0.29027777777777736</c:v>
                </c:pt>
                <c:pt idx="419">
                  <c:v>0.29097222222222174</c:v>
                </c:pt>
                <c:pt idx="420">
                  <c:v>0.29166666666666613</c:v>
                </c:pt>
                <c:pt idx="421">
                  <c:v>0.29236111111111035</c:v>
                </c:pt>
                <c:pt idx="422">
                  <c:v>0.29305555555555468</c:v>
                </c:pt>
                <c:pt idx="423">
                  <c:v>0.29374999999999951</c:v>
                </c:pt>
                <c:pt idx="424">
                  <c:v>0.29444444444444395</c:v>
                </c:pt>
                <c:pt idx="425">
                  <c:v>0.2951388888888884</c:v>
                </c:pt>
                <c:pt idx="426">
                  <c:v>0.29583333333333245</c:v>
                </c:pt>
                <c:pt idx="427">
                  <c:v>0.29652777777777756</c:v>
                </c:pt>
                <c:pt idx="428">
                  <c:v>0.29722222222222167</c:v>
                </c:pt>
                <c:pt idx="429">
                  <c:v>0.29791666666666644</c:v>
                </c:pt>
                <c:pt idx="430">
                  <c:v>0.29861111111111022</c:v>
                </c:pt>
                <c:pt idx="431">
                  <c:v>0.29930555555555488</c:v>
                </c:pt>
                <c:pt idx="432">
                  <c:v>0.29999999999999966</c:v>
                </c:pt>
                <c:pt idx="433">
                  <c:v>0.30069444444444382</c:v>
                </c:pt>
                <c:pt idx="434">
                  <c:v>0.30138888888888893</c:v>
                </c:pt>
                <c:pt idx="435">
                  <c:v>0.30208333333333248</c:v>
                </c:pt>
                <c:pt idx="436">
                  <c:v>0.30277777777777737</c:v>
                </c:pt>
                <c:pt idx="437">
                  <c:v>0.30347222222222175</c:v>
                </c:pt>
                <c:pt idx="438">
                  <c:v>0.30416666666666625</c:v>
                </c:pt>
                <c:pt idx="439">
                  <c:v>0.30486111111111031</c:v>
                </c:pt>
                <c:pt idx="440">
                  <c:v>0.3055555555555548</c:v>
                </c:pt>
                <c:pt idx="441">
                  <c:v>0.30624999999999952</c:v>
                </c:pt>
                <c:pt idx="442">
                  <c:v>0.30694444444444396</c:v>
                </c:pt>
                <c:pt idx="443">
                  <c:v>0.30763888888888841</c:v>
                </c:pt>
                <c:pt idx="444">
                  <c:v>0.3083333333333324</c:v>
                </c:pt>
                <c:pt idx="445">
                  <c:v>0.30902777777777757</c:v>
                </c:pt>
                <c:pt idx="446">
                  <c:v>0.30972222222222168</c:v>
                </c:pt>
                <c:pt idx="447">
                  <c:v>0.31041666666666651</c:v>
                </c:pt>
                <c:pt idx="448">
                  <c:v>0.31111111111111017</c:v>
                </c:pt>
                <c:pt idx="449">
                  <c:v>0.311805555555555</c:v>
                </c:pt>
                <c:pt idx="450">
                  <c:v>0.31249999999999972</c:v>
                </c:pt>
                <c:pt idx="451">
                  <c:v>0.31319444444444383</c:v>
                </c:pt>
                <c:pt idx="452">
                  <c:v>0.31388888888888894</c:v>
                </c:pt>
                <c:pt idx="453">
                  <c:v>0.31458333333333238</c:v>
                </c:pt>
                <c:pt idx="454">
                  <c:v>0.31527777777777738</c:v>
                </c:pt>
                <c:pt idx="455">
                  <c:v>0.31597222222222188</c:v>
                </c:pt>
                <c:pt idx="456">
                  <c:v>0.31666666666666626</c:v>
                </c:pt>
                <c:pt idx="457">
                  <c:v>0.31736111111111032</c:v>
                </c:pt>
                <c:pt idx="458">
                  <c:v>0.31805555555555481</c:v>
                </c:pt>
                <c:pt idx="459">
                  <c:v>0.31874999999999953</c:v>
                </c:pt>
                <c:pt idx="460">
                  <c:v>0.31944444444444398</c:v>
                </c:pt>
                <c:pt idx="461">
                  <c:v>0.32013888888888842</c:v>
                </c:pt>
                <c:pt idx="462">
                  <c:v>0.32083333333333236</c:v>
                </c:pt>
                <c:pt idx="463">
                  <c:v>0.32152777777777752</c:v>
                </c:pt>
                <c:pt idx="464">
                  <c:v>0.32222222222222163</c:v>
                </c:pt>
                <c:pt idx="465">
                  <c:v>0.32291666666666646</c:v>
                </c:pt>
                <c:pt idx="466">
                  <c:v>0.32361111111111018</c:v>
                </c:pt>
                <c:pt idx="467">
                  <c:v>0.32430555555555501</c:v>
                </c:pt>
                <c:pt idx="468">
                  <c:v>0.32499999999999973</c:v>
                </c:pt>
                <c:pt idx="469">
                  <c:v>0.32569444444444384</c:v>
                </c:pt>
                <c:pt idx="470">
                  <c:v>0.32638888888888895</c:v>
                </c:pt>
                <c:pt idx="471">
                  <c:v>0.32708333333333267</c:v>
                </c:pt>
                <c:pt idx="472">
                  <c:v>0.32777777777777745</c:v>
                </c:pt>
                <c:pt idx="473">
                  <c:v>0.32847222222222189</c:v>
                </c:pt>
                <c:pt idx="474">
                  <c:v>0.32916666666666633</c:v>
                </c:pt>
                <c:pt idx="475">
                  <c:v>0.32986111111111038</c:v>
                </c:pt>
                <c:pt idx="476">
                  <c:v>0.33055555555555488</c:v>
                </c:pt>
                <c:pt idx="477">
                  <c:v>0.33124999999999954</c:v>
                </c:pt>
                <c:pt idx="478">
                  <c:v>0.33194444444444404</c:v>
                </c:pt>
                <c:pt idx="479">
                  <c:v>0.33263888888888843</c:v>
                </c:pt>
                <c:pt idx="480">
                  <c:v>0.33333333333333232</c:v>
                </c:pt>
                <c:pt idx="481">
                  <c:v>0.33402777777777759</c:v>
                </c:pt>
                <c:pt idx="482">
                  <c:v>0.33472222222222164</c:v>
                </c:pt>
                <c:pt idx="483">
                  <c:v>0.33541666666666647</c:v>
                </c:pt>
                <c:pt idx="484">
                  <c:v>0.33611111111111008</c:v>
                </c:pt>
                <c:pt idx="485">
                  <c:v>0.33680555555555503</c:v>
                </c:pt>
                <c:pt idx="486">
                  <c:v>0.33749999999999969</c:v>
                </c:pt>
                <c:pt idx="487">
                  <c:v>0.33819444444444385</c:v>
                </c:pt>
                <c:pt idx="488">
                  <c:v>0.33888888888888885</c:v>
                </c:pt>
                <c:pt idx="489">
                  <c:v>0.33958333333333274</c:v>
                </c:pt>
                <c:pt idx="490">
                  <c:v>0.34027777777777712</c:v>
                </c:pt>
                <c:pt idx="491">
                  <c:v>0.34097222222222157</c:v>
                </c:pt>
                <c:pt idx="492">
                  <c:v>0.34166666666666601</c:v>
                </c:pt>
                <c:pt idx="493">
                  <c:v>0.34236111111111006</c:v>
                </c:pt>
                <c:pt idx="494">
                  <c:v>0.3430555555555545</c:v>
                </c:pt>
                <c:pt idx="495">
                  <c:v>0.34374999999999928</c:v>
                </c:pt>
                <c:pt idx="496">
                  <c:v>0.34444444444444372</c:v>
                </c:pt>
                <c:pt idx="497">
                  <c:v>0.34513888888888788</c:v>
                </c:pt>
                <c:pt idx="498">
                  <c:v>0.34583333333333227</c:v>
                </c:pt>
                <c:pt idx="499">
                  <c:v>0.34652777777777727</c:v>
                </c:pt>
                <c:pt idx="500">
                  <c:v>0.34722222222222132</c:v>
                </c:pt>
                <c:pt idx="501">
                  <c:v>0.34791666666666615</c:v>
                </c:pt>
                <c:pt idx="502">
                  <c:v>0.34861111111111004</c:v>
                </c:pt>
                <c:pt idx="503">
                  <c:v>0.34930555555555448</c:v>
                </c:pt>
                <c:pt idx="504">
                  <c:v>0.34999999999999942</c:v>
                </c:pt>
                <c:pt idx="505">
                  <c:v>0.35069444444444337</c:v>
                </c:pt>
                <c:pt idx="506">
                  <c:v>0.35138888888888858</c:v>
                </c:pt>
                <c:pt idx="507">
                  <c:v>0.3520833333333323</c:v>
                </c:pt>
                <c:pt idx="508">
                  <c:v>0.35277777777777708</c:v>
                </c:pt>
                <c:pt idx="509">
                  <c:v>0.35347222222222158</c:v>
                </c:pt>
                <c:pt idx="510">
                  <c:v>0.35416666666666602</c:v>
                </c:pt>
                <c:pt idx="511">
                  <c:v>0.35486111111111002</c:v>
                </c:pt>
                <c:pt idx="512">
                  <c:v>0.35555555555555446</c:v>
                </c:pt>
                <c:pt idx="513">
                  <c:v>0.35624999999999923</c:v>
                </c:pt>
                <c:pt idx="514">
                  <c:v>0.35694444444444368</c:v>
                </c:pt>
                <c:pt idx="515">
                  <c:v>0.35763888888888812</c:v>
                </c:pt>
                <c:pt idx="516">
                  <c:v>0.35833333333333228</c:v>
                </c:pt>
                <c:pt idx="517">
                  <c:v>0.35902777777777733</c:v>
                </c:pt>
                <c:pt idx="518">
                  <c:v>0.35972222222222144</c:v>
                </c:pt>
                <c:pt idx="519">
                  <c:v>0.36041666666666622</c:v>
                </c:pt>
                <c:pt idx="520">
                  <c:v>0.36111111111110999</c:v>
                </c:pt>
                <c:pt idx="521">
                  <c:v>0.36180555555555477</c:v>
                </c:pt>
                <c:pt idx="522">
                  <c:v>0.36249999999999943</c:v>
                </c:pt>
                <c:pt idx="523">
                  <c:v>0.36319444444444332</c:v>
                </c:pt>
                <c:pt idx="524">
                  <c:v>0.36388888888888876</c:v>
                </c:pt>
                <c:pt idx="525">
                  <c:v>0.36458333333333232</c:v>
                </c:pt>
                <c:pt idx="526">
                  <c:v>0.36527777777777715</c:v>
                </c:pt>
                <c:pt idx="527">
                  <c:v>0.36597222222222153</c:v>
                </c:pt>
                <c:pt idx="528">
                  <c:v>0.36666666666666603</c:v>
                </c:pt>
                <c:pt idx="529">
                  <c:v>0.36736111111110997</c:v>
                </c:pt>
                <c:pt idx="530">
                  <c:v>0.36805555555555441</c:v>
                </c:pt>
                <c:pt idx="531">
                  <c:v>0.36874999999999925</c:v>
                </c:pt>
                <c:pt idx="532">
                  <c:v>0.36944444444444363</c:v>
                </c:pt>
                <c:pt idx="533">
                  <c:v>0.37013888888888813</c:v>
                </c:pt>
                <c:pt idx="534">
                  <c:v>0.37083333333333218</c:v>
                </c:pt>
                <c:pt idx="535">
                  <c:v>0.3715277777777774</c:v>
                </c:pt>
                <c:pt idx="536">
                  <c:v>0.37222222222222145</c:v>
                </c:pt>
                <c:pt idx="537">
                  <c:v>0.37291666666666623</c:v>
                </c:pt>
                <c:pt idx="538">
                  <c:v>0.37361111111110995</c:v>
                </c:pt>
                <c:pt idx="539">
                  <c:v>0.37430555555555473</c:v>
                </c:pt>
                <c:pt idx="540">
                  <c:v>0.3749999999999995</c:v>
                </c:pt>
                <c:pt idx="541">
                  <c:v>0.37569444444444361</c:v>
                </c:pt>
                <c:pt idx="542">
                  <c:v>0.37638888888888866</c:v>
                </c:pt>
                <c:pt idx="543">
                  <c:v>0.37708333333333238</c:v>
                </c:pt>
                <c:pt idx="544">
                  <c:v>0.37777777777777716</c:v>
                </c:pt>
                <c:pt idx="545">
                  <c:v>0.37847222222222165</c:v>
                </c:pt>
                <c:pt idx="546">
                  <c:v>0.37916666666666604</c:v>
                </c:pt>
                <c:pt idx="547">
                  <c:v>0.37986111111110998</c:v>
                </c:pt>
                <c:pt idx="548">
                  <c:v>0.38055555555555437</c:v>
                </c:pt>
                <c:pt idx="549">
                  <c:v>0.38124999999999926</c:v>
                </c:pt>
                <c:pt idx="550">
                  <c:v>0.38194444444444375</c:v>
                </c:pt>
                <c:pt idx="551">
                  <c:v>0.38263888888888814</c:v>
                </c:pt>
                <c:pt idx="552">
                  <c:v>0.3833333333333323</c:v>
                </c:pt>
                <c:pt idx="553">
                  <c:v>0.38402777777777736</c:v>
                </c:pt>
                <c:pt idx="554">
                  <c:v>0.38472222222222147</c:v>
                </c:pt>
                <c:pt idx="555">
                  <c:v>0.38541666666666619</c:v>
                </c:pt>
                <c:pt idx="556">
                  <c:v>0.38611111111110991</c:v>
                </c:pt>
                <c:pt idx="557">
                  <c:v>0.38680555555555474</c:v>
                </c:pt>
                <c:pt idx="558">
                  <c:v>0.38749999999999957</c:v>
                </c:pt>
                <c:pt idx="559">
                  <c:v>0.38819444444444362</c:v>
                </c:pt>
                <c:pt idx="560">
                  <c:v>0.38888888888888867</c:v>
                </c:pt>
                <c:pt idx="561">
                  <c:v>0.3895833333333325</c:v>
                </c:pt>
                <c:pt idx="562">
                  <c:v>0.39027777777777722</c:v>
                </c:pt>
                <c:pt idx="563">
                  <c:v>0.39097222222222167</c:v>
                </c:pt>
                <c:pt idx="564">
                  <c:v>0.39166666666666611</c:v>
                </c:pt>
                <c:pt idx="565">
                  <c:v>0.39236111111110988</c:v>
                </c:pt>
                <c:pt idx="566">
                  <c:v>0.39305555555555438</c:v>
                </c:pt>
                <c:pt idx="567">
                  <c:v>0.39374999999999938</c:v>
                </c:pt>
                <c:pt idx="568">
                  <c:v>0.39444444444444376</c:v>
                </c:pt>
                <c:pt idx="569">
                  <c:v>0.39513888888888826</c:v>
                </c:pt>
                <c:pt idx="570">
                  <c:v>0.39583333333333232</c:v>
                </c:pt>
                <c:pt idx="571">
                  <c:v>0.39652777777777742</c:v>
                </c:pt>
                <c:pt idx="572">
                  <c:v>0.39722222222222148</c:v>
                </c:pt>
                <c:pt idx="573">
                  <c:v>0.39791666666666625</c:v>
                </c:pt>
                <c:pt idx="574">
                  <c:v>0.39861111111110986</c:v>
                </c:pt>
                <c:pt idx="575">
                  <c:v>0.39930555555555475</c:v>
                </c:pt>
                <c:pt idx="576">
                  <c:v>0.39999999999999952</c:v>
                </c:pt>
                <c:pt idx="577">
                  <c:v>0.4006944444444433</c:v>
                </c:pt>
                <c:pt idx="578">
                  <c:v>0.40138888888888841</c:v>
                </c:pt>
                <c:pt idx="579">
                  <c:v>0.40208333333333207</c:v>
                </c:pt>
                <c:pt idx="580">
                  <c:v>0.4027777777777769</c:v>
                </c:pt>
                <c:pt idx="581">
                  <c:v>0.40347222222222134</c:v>
                </c:pt>
                <c:pt idx="582">
                  <c:v>0.40416666666666573</c:v>
                </c:pt>
                <c:pt idx="583">
                  <c:v>0.40486111111110984</c:v>
                </c:pt>
                <c:pt idx="584">
                  <c:v>0.40555555555555428</c:v>
                </c:pt>
                <c:pt idx="585">
                  <c:v>0.40624999999999906</c:v>
                </c:pt>
                <c:pt idx="586">
                  <c:v>0.4069444444444435</c:v>
                </c:pt>
                <c:pt idx="587">
                  <c:v>0.40763888888888788</c:v>
                </c:pt>
                <c:pt idx="588">
                  <c:v>0.40833333333333205</c:v>
                </c:pt>
                <c:pt idx="589">
                  <c:v>0.40902777777777705</c:v>
                </c:pt>
                <c:pt idx="590">
                  <c:v>0.40972222222222127</c:v>
                </c:pt>
                <c:pt idx="591">
                  <c:v>0.41041666666666593</c:v>
                </c:pt>
                <c:pt idx="592">
                  <c:v>0.41111111111110976</c:v>
                </c:pt>
                <c:pt idx="593">
                  <c:v>0.41180555555555431</c:v>
                </c:pt>
                <c:pt idx="594">
                  <c:v>0.41249999999999915</c:v>
                </c:pt>
                <c:pt idx="595">
                  <c:v>0.41319444444444331</c:v>
                </c:pt>
                <c:pt idx="596">
                  <c:v>0.41388888888888836</c:v>
                </c:pt>
                <c:pt idx="597">
                  <c:v>0.41458333333333208</c:v>
                </c:pt>
                <c:pt idx="598">
                  <c:v>0.41527777777777691</c:v>
                </c:pt>
                <c:pt idx="599">
                  <c:v>0.41597222222222136</c:v>
                </c:pt>
                <c:pt idx="600">
                  <c:v>0.41666666666666574</c:v>
                </c:pt>
                <c:pt idx="601">
                  <c:v>0.41736111111110985</c:v>
                </c:pt>
                <c:pt idx="602">
                  <c:v>0.41805555555555435</c:v>
                </c:pt>
                <c:pt idx="603">
                  <c:v>0.41874999999999907</c:v>
                </c:pt>
                <c:pt idx="604">
                  <c:v>0.41944444444444351</c:v>
                </c:pt>
                <c:pt idx="605">
                  <c:v>0.42013888888888795</c:v>
                </c:pt>
                <c:pt idx="606">
                  <c:v>0.420833333333332</c:v>
                </c:pt>
                <c:pt idx="607">
                  <c:v>0.42152777777777711</c:v>
                </c:pt>
                <c:pt idx="608">
                  <c:v>0.42222222222222122</c:v>
                </c:pt>
                <c:pt idx="609">
                  <c:v>0.422916666666666</c:v>
                </c:pt>
                <c:pt idx="610">
                  <c:v>0.42361111111110977</c:v>
                </c:pt>
                <c:pt idx="611">
                  <c:v>0.42430555555555438</c:v>
                </c:pt>
                <c:pt idx="612">
                  <c:v>0.42499999999999927</c:v>
                </c:pt>
                <c:pt idx="613">
                  <c:v>0.42569444444444332</c:v>
                </c:pt>
                <c:pt idx="614">
                  <c:v>0.42638888888888843</c:v>
                </c:pt>
                <c:pt idx="615">
                  <c:v>0.42708333333333198</c:v>
                </c:pt>
                <c:pt idx="616">
                  <c:v>0.42777777777777692</c:v>
                </c:pt>
                <c:pt idx="617">
                  <c:v>0.42847222222222137</c:v>
                </c:pt>
                <c:pt idx="618">
                  <c:v>0.42916666666666575</c:v>
                </c:pt>
                <c:pt idx="619">
                  <c:v>0.42986111111110981</c:v>
                </c:pt>
                <c:pt idx="620">
                  <c:v>0.4305555555555543</c:v>
                </c:pt>
                <c:pt idx="621">
                  <c:v>0.43124999999999908</c:v>
                </c:pt>
                <c:pt idx="622">
                  <c:v>0.43194444444444352</c:v>
                </c:pt>
                <c:pt idx="623">
                  <c:v>0.43263888888888796</c:v>
                </c:pt>
                <c:pt idx="624">
                  <c:v>0.43333333333333196</c:v>
                </c:pt>
                <c:pt idx="625">
                  <c:v>0.43402777777777712</c:v>
                </c:pt>
                <c:pt idx="626">
                  <c:v>0.43472222222222118</c:v>
                </c:pt>
                <c:pt idx="627">
                  <c:v>0.43541666666666606</c:v>
                </c:pt>
                <c:pt idx="628">
                  <c:v>0.43611111111110978</c:v>
                </c:pt>
                <c:pt idx="629">
                  <c:v>0.43680555555555456</c:v>
                </c:pt>
                <c:pt idx="630">
                  <c:v>0.43749999999999928</c:v>
                </c:pt>
                <c:pt idx="631">
                  <c:v>0.43819444444444339</c:v>
                </c:pt>
                <c:pt idx="632">
                  <c:v>0.4388888888888885</c:v>
                </c:pt>
                <c:pt idx="633">
                  <c:v>0.43958333333333227</c:v>
                </c:pt>
                <c:pt idx="634">
                  <c:v>0.44027777777777638</c:v>
                </c:pt>
                <c:pt idx="635">
                  <c:v>0.44097222222222082</c:v>
                </c:pt>
                <c:pt idx="636">
                  <c:v>0.44166666666666532</c:v>
                </c:pt>
                <c:pt idx="637">
                  <c:v>0.44236111111110971</c:v>
                </c:pt>
                <c:pt idx="638">
                  <c:v>0.44305555555555415</c:v>
                </c:pt>
                <c:pt idx="639">
                  <c:v>0.44374999999999881</c:v>
                </c:pt>
                <c:pt idx="640">
                  <c:v>0.44444444444444331</c:v>
                </c:pt>
                <c:pt idx="641">
                  <c:v>0.44513888888888747</c:v>
                </c:pt>
                <c:pt idx="642">
                  <c:v>0.44583333333333175</c:v>
                </c:pt>
                <c:pt idx="643">
                  <c:v>0.44652777777777675</c:v>
                </c:pt>
                <c:pt idx="644">
                  <c:v>0.4472222222222208</c:v>
                </c:pt>
                <c:pt idx="645">
                  <c:v>0.44791666666666563</c:v>
                </c:pt>
                <c:pt idx="646">
                  <c:v>0.44861111111110963</c:v>
                </c:pt>
                <c:pt idx="647">
                  <c:v>0.44930555555555418</c:v>
                </c:pt>
                <c:pt idx="648">
                  <c:v>0.44999999999999896</c:v>
                </c:pt>
                <c:pt idx="649">
                  <c:v>0.45069444444444301</c:v>
                </c:pt>
                <c:pt idx="650">
                  <c:v>0.45138888888888812</c:v>
                </c:pt>
                <c:pt idx="651">
                  <c:v>0.45208333333333189</c:v>
                </c:pt>
                <c:pt idx="652">
                  <c:v>0.45277777777777667</c:v>
                </c:pt>
                <c:pt idx="653">
                  <c:v>0.45347222222222111</c:v>
                </c:pt>
                <c:pt idx="654">
                  <c:v>0.45416666666666555</c:v>
                </c:pt>
                <c:pt idx="655">
                  <c:v>0.45486111111110966</c:v>
                </c:pt>
                <c:pt idx="656">
                  <c:v>0.4555555555555541</c:v>
                </c:pt>
                <c:pt idx="657">
                  <c:v>0.45624999999999882</c:v>
                </c:pt>
                <c:pt idx="658">
                  <c:v>0.45694444444444332</c:v>
                </c:pt>
                <c:pt idx="659">
                  <c:v>0.45763888888888776</c:v>
                </c:pt>
                <c:pt idx="660">
                  <c:v>0.45833333333333176</c:v>
                </c:pt>
                <c:pt idx="661">
                  <c:v>0.45902777777777676</c:v>
                </c:pt>
                <c:pt idx="662">
                  <c:v>0.45972222222222081</c:v>
                </c:pt>
                <c:pt idx="663">
                  <c:v>0.46041666666666564</c:v>
                </c:pt>
                <c:pt idx="664">
                  <c:v>0.46111111111110964</c:v>
                </c:pt>
                <c:pt idx="665">
                  <c:v>0.46180555555555408</c:v>
                </c:pt>
                <c:pt idx="666">
                  <c:v>0.46249999999999897</c:v>
                </c:pt>
                <c:pt idx="667">
                  <c:v>0.46319444444444297</c:v>
                </c:pt>
                <c:pt idx="668">
                  <c:v>0.46388888888888813</c:v>
                </c:pt>
                <c:pt idx="669">
                  <c:v>0.46458333333333185</c:v>
                </c:pt>
                <c:pt idx="670">
                  <c:v>0.46527777777777668</c:v>
                </c:pt>
                <c:pt idx="671">
                  <c:v>0.46597222222222112</c:v>
                </c:pt>
                <c:pt idx="672">
                  <c:v>0.46666666666666556</c:v>
                </c:pt>
                <c:pt idx="673">
                  <c:v>0.46736111111110962</c:v>
                </c:pt>
                <c:pt idx="674">
                  <c:v>0.46805555555555406</c:v>
                </c:pt>
                <c:pt idx="675">
                  <c:v>0.46874999999999883</c:v>
                </c:pt>
                <c:pt idx="676">
                  <c:v>0.46944444444444328</c:v>
                </c:pt>
                <c:pt idx="677">
                  <c:v>0.47013888888888772</c:v>
                </c:pt>
                <c:pt idx="678">
                  <c:v>0.47083333333333183</c:v>
                </c:pt>
                <c:pt idx="679">
                  <c:v>0.47152777777777688</c:v>
                </c:pt>
                <c:pt idx="680">
                  <c:v>0.47222222222222082</c:v>
                </c:pt>
                <c:pt idx="681">
                  <c:v>0.47291666666666576</c:v>
                </c:pt>
                <c:pt idx="682">
                  <c:v>0.4736111111111096</c:v>
                </c:pt>
                <c:pt idx="683">
                  <c:v>0.47430555555555431</c:v>
                </c:pt>
                <c:pt idx="684">
                  <c:v>0.47499999999999898</c:v>
                </c:pt>
                <c:pt idx="685">
                  <c:v>0.47569444444444292</c:v>
                </c:pt>
                <c:pt idx="686">
                  <c:v>0.47638888888888808</c:v>
                </c:pt>
                <c:pt idx="687">
                  <c:v>0.4770833333333318</c:v>
                </c:pt>
                <c:pt idx="688">
                  <c:v>0.47777777777777664</c:v>
                </c:pt>
                <c:pt idx="689">
                  <c:v>0.47847222222222108</c:v>
                </c:pt>
                <c:pt idx="690">
                  <c:v>0.47916666666666557</c:v>
                </c:pt>
                <c:pt idx="691">
                  <c:v>0.47986111111110957</c:v>
                </c:pt>
                <c:pt idx="692">
                  <c:v>0.48055555555555401</c:v>
                </c:pt>
                <c:pt idx="693">
                  <c:v>0.48124999999999885</c:v>
                </c:pt>
                <c:pt idx="694">
                  <c:v>0.48194444444444323</c:v>
                </c:pt>
                <c:pt idx="695">
                  <c:v>0.48263888888888767</c:v>
                </c:pt>
                <c:pt idx="696">
                  <c:v>0.48333333333333178</c:v>
                </c:pt>
                <c:pt idx="697">
                  <c:v>0.48402777777777689</c:v>
                </c:pt>
                <c:pt idx="698">
                  <c:v>0.484722222222221</c:v>
                </c:pt>
                <c:pt idx="699">
                  <c:v>0.48541666666666577</c:v>
                </c:pt>
                <c:pt idx="700">
                  <c:v>0.48611111111110955</c:v>
                </c:pt>
                <c:pt idx="701">
                  <c:v>0.48680555555555433</c:v>
                </c:pt>
                <c:pt idx="702">
                  <c:v>0.48749999999999905</c:v>
                </c:pt>
                <c:pt idx="703">
                  <c:v>0.48819444444444288</c:v>
                </c:pt>
                <c:pt idx="704">
                  <c:v>0.48888888888888826</c:v>
                </c:pt>
                <c:pt idx="705">
                  <c:v>0.48958333333333182</c:v>
                </c:pt>
                <c:pt idx="706">
                  <c:v>0.49027777777777665</c:v>
                </c:pt>
                <c:pt idx="707">
                  <c:v>0.49097222222222114</c:v>
                </c:pt>
                <c:pt idx="708">
                  <c:v>0.49166666666666553</c:v>
                </c:pt>
                <c:pt idx="709">
                  <c:v>0.49236111111110958</c:v>
                </c:pt>
                <c:pt idx="710">
                  <c:v>0.49305555555555397</c:v>
                </c:pt>
                <c:pt idx="711">
                  <c:v>0.49374999999999886</c:v>
                </c:pt>
                <c:pt idx="712">
                  <c:v>0.49444444444444324</c:v>
                </c:pt>
                <c:pt idx="713">
                  <c:v>0.49513888888888763</c:v>
                </c:pt>
                <c:pt idx="714">
                  <c:v>0.49583333333333185</c:v>
                </c:pt>
                <c:pt idx="715">
                  <c:v>0.49652777777777696</c:v>
                </c:pt>
                <c:pt idx="716">
                  <c:v>0.49722222222222101</c:v>
                </c:pt>
                <c:pt idx="717">
                  <c:v>0.49791666666666579</c:v>
                </c:pt>
                <c:pt idx="718">
                  <c:v>0.49861111111110951</c:v>
                </c:pt>
                <c:pt idx="719">
                  <c:v>0.49930555555555434</c:v>
                </c:pt>
                <c:pt idx="720">
                  <c:v>0.49999999999999906</c:v>
                </c:pt>
                <c:pt idx="721">
                  <c:v>0.50069444444444355</c:v>
                </c:pt>
                <c:pt idx="722">
                  <c:v>0.50138888888888733</c:v>
                </c:pt>
                <c:pt idx="723">
                  <c:v>0.50208333333333177</c:v>
                </c:pt>
                <c:pt idx="724">
                  <c:v>0.50277777777777621</c:v>
                </c:pt>
                <c:pt idx="725">
                  <c:v>0.50347222222221999</c:v>
                </c:pt>
                <c:pt idx="726">
                  <c:v>0.50416666666666432</c:v>
                </c:pt>
                <c:pt idx="727">
                  <c:v>0.50486111111110954</c:v>
                </c:pt>
                <c:pt idx="728">
                  <c:v>0.50555555555555398</c:v>
                </c:pt>
                <c:pt idx="729">
                  <c:v>0.50624999999999842</c:v>
                </c:pt>
                <c:pt idx="730">
                  <c:v>0.50694444444444353</c:v>
                </c:pt>
                <c:pt idx="731">
                  <c:v>0.50763888888888764</c:v>
                </c:pt>
                <c:pt idx="732">
                  <c:v>0.50833333333333153</c:v>
                </c:pt>
                <c:pt idx="733">
                  <c:v>0.50902777777777619</c:v>
                </c:pt>
                <c:pt idx="734">
                  <c:v>0.50972222222222052</c:v>
                </c:pt>
                <c:pt idx="735">
                  <c:v>0.51041666666666419</c:v>
                </c:pt>
                <c:pt idx="736">
                  <c:v>0.51111111111110952</c:v>
                </c:pt>
                <c:pt idx="737">
                  <c:v>0.51180555555555463</c:v>
                </c:pt>
                <c:pt idx="738">
                  <c:v>0.5124999999999984</c:v>
                </c:pt>
                <c:pt idx="739">
                  <c:v>0.51319444444444284</c:v>
                </c:pt>
                <c:pt idx="740">
                  <c:v>0.51388888888888762</c:v>
                </c:pt>
                <c:pt idx="741">
                  <c:v>0.51458333333333151</c:v>
                </c:pt>
                <c:pt idx="742">
                  <c:v>0.51527777777777617</c:v>
                </c:pt>
                <c:pt idx="743">
                  <c:v>0.5159722222222205</c:v>
                </c:pt>
                <c:pt idx="744">
                  <c:v>0.5166666666666645</c:v>
                </c:pt>
                <c:pt idx="745">
                  <c:v>0.5173611111111095</c:v>
                </c:pt>
                <c:pt idx="746">
                  <c:v>0.51805555555555394</c:v>
                </c:pt>
                <c:pt idx="747">
                  <c:v>0.5187499999999986</c:v>
                </c:pt>
                <c:pt idx="748">
                  <c:v>0.51944444444444282</c:v>
                </c:pt>
                <c:pt idx="749">
                  <c:v>0.5201388888888876</c:v>
                </c:pt>
                <c:pt idx="750">
                  <c:v>0.52083333333333171</c:v>
                </c:pt>
                <c:pt idx="751">
                  <c:v>0.52152777777777559</c:v>
                </c:pt>
                <c:pt idx="752">
                  <c:v>0.52222222222222059</c:v>
                </c:pt>
                <c:pt idx="753">
                  <c:v>0.52291666666666459</c:v>
                </c:pt>
                <c:pt idx="754">
                  <c:v>0.52361111111110969</c:v>
                </c:pt>
                <c:pt idx="755">
                  <c:v>0.52430555555555391</c:v>
                </c:pt>
                <c:pt idx="756">
                  <c:v>0.52499999999999869</c:v>
                </c:pt>
                <c:pt idx="757">
                  <c:v>0.52569444444444346</c:v>
                </c:pt>
                <c:pt idx="758">
                  <c:v>0.52638888888888724</c:v>
                </c:pt>
                <c:pt idx="759">
                  <c:v>0.52708333333333168</c:v>
                </c:pt>
                <c:pt idx="760">
                  <c:v>0.52777777777777612</c:v>
                </c:pt>
                <c:pt idx="761">
                  <c:v>0.52847222222222057</c:v>
                </c:pt>
                <c:pt idx="762">
                  <c:v>0.52916666666666456</c:v>
                </c:pt>
                <c:pt idx="763">
                  <c:v>0.52986111111110945</c:v>
                </c:pt>
                <c:pt idx="764">
                  <c:v>0.53055555555555389</c:v>
                </c:pt>
                <c:pt idx="765">
                  <c:v>0.53124999999999833</c:v>
                </c:pt>
                <c:pt idx="766">
                  <c:v>0.53194444444444344</c:v>
                </c:pt>
                <c:pt idx="767">
                  <c:v>0.53263888888888788</c:v>
                </c:pt>
                <c:pt idx="768">
                  <c:v>0.53333333333333166</c:v>
                </c:pt>
                <c:pt idx="769">
                  <c:v>0.5340277777777761</c:v>
                </c:pt>
                <c:pt idx="770">
                  <c:v>0.53472222222222054</c:v>
                </c:pt>
                <c:pt idx="771">
                  <c:v>0.53541666666666421</c:v>
                </c:pt>
                <c:pt idx="772">
                  <c:v>0.53611111111110943</c:v>
                </c:pt>
                <c:pt idx="773">
                  <c:v>0.53680555555555454</c:v>
                </c:pt>
                <c:pt idx="774">
                  <c:v>0.53749999999999831</c:v>
                </c:pt>
                <c:pt idx="775">
                  <c:v>0.53819444444444275</c:v>
                </c:pt>
                <c:pt idx="776">
                  <c:v>0.53888888888888764</c:v>
                </c:pt>
                <c:pt idx="777">
                  <c:v>0.53958333333333153</c:v>
                </c:pt>
                <c:pt idx="778">
                  <c:v>0.54027777777777608</c:v>
                </c:pt>
                <c:pt idx="779">
                  <c:v>0.54097222222222052</c:v>
                </c:pt>
                <c:pt idx="780">
                  <c:v>0.54166666666666496</c:v>
                </c:pt>
                <c:pt idx="781">
                  <c:v>0.54236111111110941</c:v>
                </c:pt>
                <c:pt idx="782">
                  <c:v>0.54305555555555385</c:v>
                </c:pt>
                <c:pt idx="783">
                  <c:v>0.54374999999999862</c:v>
                </c:pt>
                <c:pt idx="784">
                  <c:v>0.54444444444444273</c:v>
                </c:pt>
                <c:pt idx="785">
                  <c:v>0.54513888888888762</c:v>
                </c:pt>
                <c:pt idx="786">
                  <c:v>0.54583333333333162</c:v>
                </c:pt>
                <c:pt idx="787">
                  <c:v>0.54652777777777606</c:v>
                </c:pt>
                <c:pt idx="788">
                  <c:v>0.5472222222222205</c:v>
                </c:pt>
                <c:pt idx="789">
                  <c:v>0.5479166666666645</c:v>
                </c:pt>
                <c:pt idx="790">
                  <c:v>0.54861111111110961</c:v>
                </c:pt>
                <c:pt idx="791">
                  <c:v>0.54930555555555383</c:v>
                </c:pt>
                <c:pt idx="792">
                  <c:v>0.5499999999999986</c:v>
                </c:pt>
                <c:pt idx="793">
                  <c:v>0.55069444444444349</c:v>
                </c:pt>
                <c:pt idx="794">
                  <c:v>0.55138888888888715</c:v>
                </c:pt>
                <c:pt idx="795">
                  <c:v>0.55208333333333171</c:v>
                </c:pt>
                <c:pt idx="796">
                  <c:v>0.55277777777777604</c:v>
                </c:pt>
                <c:pt idx="797">
                  <c:v>0.55347222222222048</c:v>
                </c:pt>
                <c:pt idx="798">
                  <c:v>0.55416666666666459</c:v>
                </c:pt>
                <c:pt idx="799">
                  <c:v>0.55486111111110969</c:v>
                </c:pt>
                <c:pt idx="800">
                  <c:v>0.5555555555555538</c:v>
                </c:pt>
                <c:pt idx="801">
                  <c:v>0.55624999999999825</c:v>
                </c:pt>
                <c:pt idx="802">
                  <c:v>0.55694444444444335</c:v>
                </c:pt>
                <c:pt idx="803">
                  <c:v>0.55763888888888791</c:v>
                </c:pt>
                <c:pt idx="804">
                  <c:v>0.55833333333333168</c:v>
                </c:pt>
                <c:pt idx="805">
                  <c:v>0.55902777777777601</c:v>
                </c:pt>
                <c:pt idx="806">
                  <c:v>0.55972222222222068</c:v>
                </c:pt>
                <c:pt idx="807">
                  <c:v>0.56041666666666456</c:v>
                </c:pt>
                <c:pt idx="808">
                  <c:v>0.56111111111110934</c:v>
                </c:pt>
                <c:pt idx="809">
                  <c:v>0.56180555555555445</c:v>
                </c:pt>
                <c:pt idx="810">
                  <c:v>0.56249999999999822</c:v>
                </c:pt>
                <c:pt idx="811">
                  <c:v>0.56319444444444333</c:v>
                </c:pt>
                <c:pt idx="812">
                  <c:v>0.56388888888888777</c:v>
                </c:pt>
                <c:pt idx="813">
                  <c:v>0.56458333333333155</c:v>
                </c:pt>
                <c:pt idx="814">
                  <c:v>0.56527777777777599</c:v>
                </c:pt>
                <c:pt idx="815">
                  <c:v>0.56597222222222043</c:v>
                </c:pt>
                <c:pt idx="816">
                  <c:v>0.56666666666666488</c:v>
                </c:pt>
                <c:pt idx="817">
                  <c:v>0.56736111111110932</c:v>
                </c:pt>
                <c:pt idx="818">
                  <c:v>0.56805555555555443</c:v>
                </c:pt>
                <c:pt idx="819">
                  <c:v>0.56874999999999865</c:v>
                </c:pt>
                <c:pt idx="820">
                  <c:v>0.56944444444444264</c:v>
                </c:pt>
                <c:pt idx="821">
                  <c:v>0.57013888888888764</c:v>
                </c:pt>
                <c:pt idx="822">
                  <c:v>0.57083333333333164</c:v>
                </c:pt>
                <c:pt idx="823">
                  <c:v>0.57152777777777597</c:v>
                </c:pt>
                <c:pt idx="824">
                  <c:v>0.57222222222222041</c:v>
                </c:pt>
                <c:pt idx="825">
                  <c:v>0.57291666666666452</c:v>
                </c:pt>
                <c:pt idx="826">
                  <c:v>0.57361111111110963</c:v>
                </c:pt>
                <c:pt idx="827">
                  <c:v>0.57430555555555374</c:v>
                </c:pt>
                <c:pt idx="828">
                  <c:v>0.57499999999999862</c:v>
                </c:pt>
                <c:pt idx="829">
                  <c:v>0.57569444444444351</c:v>
                </c:pt>
                <c:pt idx="830">
                  <c:v>0.57638888888888762</c:v>
                </c:pt>
                <c:pt idx="831">
                  <c:v>0.57708333333333162</c:v>
                </c:pt>
                <c:pt idx="832">
                  <c:v>0.57777777777777595</c:v>
                </c:pt>
                <c:pt idx="833">
                  <c:v>0.57847222222222039</c:v>
                </c:pt>
                <c:pt idx="834">
                  <c:v>0.5791666666666645</c:v>
                </c:pt>
                <c:pt idx="835">
                  <c:v>0.57986111111110961</c:v>
                </c:pt>
                <c:pt idx="836">
                  <c:v>0.58055555555555349</c:v>
                </c:pt>
                <c:pt idx="837">
                  <c:v>0.58124999999999816</c:v>
                </c:pt>
                <c:pt idx="838">
                  <c:v>0.5819444444444426</c:v>
                </c:pt>
                <c:pt idx="839">
                  <c:v>0.58263888888888704</c:v>
                </c:pt>
                <c:pt idx="840">
                  <c:v>0.58333333333333148</c:v>
                </c:pt>
                <c:pt idx="841">
                  <c:v>0.58402777777777559</c:v>
                </c:pt>
                <c:pt idx="842">
                  <c:v>0.58472222222222037</c:v>
                </c:pt>
                <c:pt idx="843">
                  <c:v>0.58541666666666381</c:v>
                </c:pt>
                <c:pt idx="844">
                  <c:v>0.58611111111110858</c:v>
                </c:pt>
                <c:pt idx="845">
                  <c:v>0.58680555555555369</c:v>
                </c:pt>
                <c:pt idx="846">
                  <c:v>0.58749999999999758</c:v>
                </c:pt>
                <c:pt idx="847">
                  <c:v>0.58819444444444269</c:v>
                </c:pt>
                <c:pt idx="848">
                  <c:v>0.58888888888888702</c:v>
                </c:pt>
                <c:pt idx="849">
                  <c:v>0.58958333333333146</c:v>
                </c:pt>
                <c:pt idx="850">
                  <c:v>0.59027777777777557</c:v>
                </c:pt>
                <c:pt idx="851">
                  <c:v>0.59097222222221968</c:v>
                </c:pt>
                <c:pt idx="852">
                  <c:v>0.59166666666666456</c:v>
                </c:pt>
                <c:pt idx="853">
                  <c:v>0.59236111111110856</c:v>
                </c:pt>
                <c:pt idx="854">
                  <c:v>0.59305555555555367</c:v>
                </c:pt>
                <c:pt idx="855">
                  <c:v>0.59374999999999811</c:v>
                </c:pt>
                <c:pt idx="856">
                  <c:v>0.59444444444444255</c:v>
                </c:pt>
                <c:pt idx="857">
                  <c:v>0.595138888888887</c:v>
                </c:pt>
                <c:pt idx="858">
                  <c:v>0.59583333333333144</c:v>
                </c:pt>
                <c:pt idx="859">
                  <c:v>0.59652777777777521</c:v>
                </c:pt>
                <c:pt idx="860">
                  <c:v>0.59722222222221966</c:v>
                </c:pt>
                <c:pt idx="861">
                  <c:v>0.59791666666666399</c:v>
                </c:pt>
                <c:pt idx="862">
                  <c:v>0.59861111111110921</c:v>
                </c:pt>
                <c:pt idx="863">
                  <c:v>0.59930555555555354</c:v>
                </c:pt>
                <c:pt idx="864">
                  <c:v>0.59999999999999809</c:v>
                </c:pt>
                <c:pt idx="865">
                  <c:v>0.60069444444444375</c:v>
                </c:pt>
                <c:pt idx="866">
                  <c:v>0.60138888888888764</c:v>
                </c:pt>
                <c:pt idx="867">
                  <c:v>0.60208333333333164</c:v>
                </c:pt>
                <c:pt idx="868">
                  <c:v>0.60277777777777652</c:v>
                </c:pt>
                <c:pt idx="869">
                  <c:v>0.6034722222222203</c:v>
                </c:pt>
                <c:pt idx="870">
                  <c:v>0.60416666666666452</c:v>
                </c:pt>
                <c:pt idx="871">
                  <c:v>0.60486111111110963</c:v>
                </c:pt>
                <c:pt idx="872">
                  <c:v>0.60555555555555363</c:v>
                </c:pt>
                <c:pt idx="873">
                  <c:v>0.60624999999999862</c:v>
                </c:pt>
                <c:pt idx="874">
                  <c:v>0.60694444444444351</c:v>
                </c:pt>
                <c:pt idx="875">
                  <c:v>0.60763888888888795</c:v>
                </c:pt>
                <c:pt idx="876">
                  <c:v>0.60833333333333162</c:v>
                </c:pt>
                <c:pt idx="877">
                  <c:v>0.60902777777777584</c:v>
                </c:pt>
                <c:pt idx="878">
                  <c:v>0.60972222222222061</c:v>
                </c:pt>
                <c:pt idx="879">
                  <c:v>0.6104166666666645</c:v>
                </c:pt>
                <c:pt idx="880">
                  <c:v>0.61111111111110961</c:v>
                </c:pt>
                <c:pt idx="881">
                  <c:v>0.61180555555555438</c:v>
                </c:pt>
                <c:pt idx="882">
                  <c:v>0.61249999999999805</c:v>
                </c:pt>
                <c:pt idx="883">
                  <c:v>0.61319444444444327</c:v>
                </c:pt>
                <c:pt idx="884">
                  <c:v>0.61388888888888782</c:v>
                </c:pt>
                <c:pt idx="885">
                  <c:v>0.61458333333333171</c:v>
                </c:pt>
                <c:pt idx="886">
                  <c:v>0.61527777777777581</c:v>
                </c:pt>
                <c:pt idx="887">
                  <c:v>0.6159722222222207</c:v>
                </c:pt>
                <c:pt idx="888">
                  <c:v>0.6166666666666647</c:v>
                </c:pt>
                <c:pt idx="889">
                  <c:v>0.61736111111110914</c:v>
                </c:pt>
                <c:pt idx="890">
                  <c:v>0.61805555555555436</c:v>
                </c:pt>
                <c:pt idx="891">
                  <c:v>0.61874999999999891</c:v>
                </c:pt>
                <c:pt idx="892">
                  <c:v>0.61944444444444324</c:v>
                </c:pt>
                <c:pt idx="893">
                  <c:v>0.62013888888888768</c:v>
                </c:pt>
                <c:pt idx="894">
                  <c:v>0.62083333333333213</c:v>
                </c:pt>
                <c:pt idx="895">
                  <c:v>0.62152777777777579</c:v>
                </c:pt>
                <c:pt idx="896">
                  <c:v>0.62222222222222023</c:v>
                </c:pt>
                <c:pt idx="897">
                  <c:v>0.62291666666666468</c:v>
                </c:pt>
                <c:pt idx="898">
                  <c:v>0.62361111111110989</c:v>
                </c:pt>
                <c:pt idx="899">
                  <c:v>0.62430555555555434</c:v>
                </c:pt>
                <c:pt idx="900">
                  <c:v>0.62499999999999878</c:v>
                </c:pt>
                <c:pt idx="901">
                  <c:v>0.62569444444444378</c:v>
                </c:pt>
                <c:pt idx="902">
                  <c:v>0.62638888888888755</c:v>
                </c:pt>
                <c:pt idx="903">
                  <c:v>0.62708333333333199</c:v>
                </c:pt>
                <c:pt idx="904">
                  <c:v>0.62777777777777644</c:v>
                </c:pt>
                <c:pt idx="905">
                  <c:v>0.62847222222222021</c:v>
                </c:pt>
                <c:pt idx="906">
                  <c:v>0.62916666666666454</c:v>
                </c:pt>
                <c:pt idx="907">
                  <c:v>0.62986111111110965</c:v>
                </c:pt>
                <c:pt idx="908">
                  <c:v>0.63055555555555365</c:v>
                </c:pt>
                <c:pt idx="909">
                  <c:v>0.63124999999999865</c:v>
                </c:pt>
                <c:pt idx="910">
                  <c:v>0.63194444444444353</c:v>
                </c:pt>
                <c:pt idx="911">
                  <c:v>0.63263888888888808</c:v>
                </c:pt>
                <c:pt idx="912">
                  <c:v>0.63333333333333164</c:v>
                </c:pt>
                <c:pt idx="913">
                  <c:v>0.63402777777777575</c:v>
                </c:pt>
                <c:pt idx="914">
                  <c:v>0.63472222222222063</c:v>
                </c:pt>
                <c:pt idx="915">
                  <c:v>0.63541666666666452</c:v>
                </c:pt>
                <c:pt idx="916">
                  <c:v>0.63611111111110963</c:v>
                </c:pt>
                <c:pt idx="917">
                  <c:v>0.63680555555555463</c:v>
                </c:pt>
                <c:pt idx="918">
                  <c:v>0.63749999999999862</c:v>
                </c:pt>
                <c:pt idx="919">
                  <c:v>0.63819444444444329</c:v>
                </c:pt>
                <c:pt idx="920">
                  <c:v>0.63888888888888784</c:v>
                </c:pt>
                <c:pt idx="921">
                  <c:v>0.63958333333333162</c:v>
                </c:pt>
                <c:pt idx="922">
                  <c:v>0.64027777777777573</c:v>
                </c:pt>
                <c:pt idx="923">
                  <c:v>0.64097222222222061</c:v>
                </c:pt>
                <c:pt idx="924">
                  <c:v>0.64166666666666461</c:v>
                </c:pt>
                <c:pt idx="925">
                  <c:v>0.64236111111110905</c:v>
                </c:pt>
                <c:pt idx="926">
                  <c:v>0.64305555555555438</c:v>
                </c:pt>
                <c:pt idx="927">
                  <c:v>0.64374999999999882</c:v>
                </c:pt>
                <c:pt idx="928">
                  <c:v>0.64444444444444315</c:v>
                </c:pt>
                <c:pt idx="929">
                  <c:v>0.64513888888888771</c:v>
                </c:pt>
                <c:pt idx="930">
                  <c:v>0.64583333333333215</c:v>
                </c:pt>
                <c:pt idx="931">
                  <c:v>0.6465277777777757</c:v>
                </c:pt>
                <c:pt idx="932">
                  <c:v>0.64722222222222014</c:v>
                </c:pt>
                <c:pt idx="933">
                  <c:v>0.6479166666666647</c:v>
                </c:pt>
                <c:pt idx="934">
                  <c:v>0.64861111111110992</c:v>
                </c:pt>
                <c:pt idx="935">
                  <c:v>0.64930555555555425</c:v>
                </c:pt>
                <c:pt idx="936">
                  <c:v>0.6499999999999988</c:v>
                </c:pt>
                <c:pt idx="937">
                  <c:v>0.65069444444444391</c:v>
                </c:pt>
                <c:pt idx="938">
                  <c:v>0.65138888888888746</c:v>
                </c:pt>
                <c:pt idx="939">
                  <c:v>0.65208333333333202</c:v>
                </c:pt>
                <c:pt idx="940">
                  <c:v>0.65277777777777635</c:v>
                </c:pt>
                <c:pt idx="941">
                  <c:v>0.65347222222222012</c:v>
                </c:pt>
                <c:pt idx="942">
                  <c:v>0.65416666666666468</c:v>
                </c:pt>
                <c:pt idx="943">
                  <c:v>0.65486111111110978</c:v>
                </c:pt>
                <c:pt idx="944">
                  <c:v>0.65555555555555423</c:v>
                </c:pt>
                <c:pt idx="945">
                  <c:v>0.65624999999999856</c:v>
                </c:pt>
                <c:pt idx="946">
                  <c:v>0.65694444444444366</c:v>
                </c:pt>
                <c:pt idx="947">
                  <c:v>0.65763888888888811</c:v>
                </c:pt>
                <c:pt idx="948">
                  <c:v>0.65833333333333188</c:v>
                </c:pt>
                <c:pt idx="949">
                  <c:v>0.65902777777777632</c:v>
                </c:pt>
                <c:pt idx="950">
                  <c:v>0.65972222222222077</c:v>
                </c:pt>
                <c:pt idx="951">
                  <c:v>0.66041666666666454</c:v>
                </c:pt>
                <c:pt idx="952">
                  <c:v>0.66111111111110965</c:v>
                </c:pt>
                <c:pt idx="953">
                  <c:v>0.66180555555555465</c:v>
                </c:pt>
                <c:pt idx="954">
                  <c:v>0.66249999999999853</c:v>
                </c:pt>
                <c:pt idx="955">
                  <c:v>0.66319444444444353</c:v>
                </c:pt>
                <c:pt idx="956">
                  <c:v>0.66388888888888786</c:v>
                </c:pt>
                <c:pt idx="957">
                  <c:v>0.66458333333333164</c:v>
                </c:pt>
                <c:pt idx="958">
                  <c:v>0.66527777777777564</c:v>
                </c:pt>
                <c:pt idx="959">
                  <c:v>0.66597222222222063</c:v>
                </c:pt>
                <c:pt idx="960">
                  <c:v>0.66666666666666463</c:v>
                </c:pt>
                <c:pt idx="961">
                  <c:v>0.66736111111110963</c:v>
                </c:pt>
                <c:pt idx="962">
                  <c:v>0.6680555555555544</c:v>
                </c:pt>
                <c:pt idx="963">
                  <c:v>0.66874999999999885</c:v>
                </c:pt>
                <c:pt idx="964">
                  <c:v>0.66944444444444329</c:v>
                </c:pt>
                <c:pt idx="965">
                  <c:v>0.67013888888888773</c:v>
                </c:pt>
                <c:pt idx="966">
                  <c:v>0.67083333333333206</c:v>
                </c:pt>
                <c:pt idx="967">
                  <c:v>0.67152777777777561</c:v>
                </c:pt>
                <c:pt idx="968">
                  <c:v>0.67222222222222061</c:v>
                </c:pt>
                <c:pt idx="969">
                  <c:v>0.67291666666666461</c:v>
                </c:pt>
                <c:pt idx="970">
                  <c:v>0.67361111111110983</c:v>
                </c:pt>
                <c:pt idx="971">
                  <c:v>0.67430555555555416</c:v>
                </c:pt>
                <c:pt idx="972">
                  <c:v>0.67499999999999871</c:v>
                </c:pt>
                <c:pt idx="973">
                  <c:v>0.67569444444444382</c:v>
                </c:pt>
                <c:pt idx="974">
                  <c:v>0.67638888888888749</c:v>
                </c:pt>
                <c:pt idx="975">
                  <c:v>0.67708333333333204</c:v>
                </c:pt>
                <c:pt idx="976">
                  <c:v>0.67777777777777648</c:v>
                </c:pt>
                <c:pt idx="977">
                  <c:v>0.67847222222222003</c:v>
                </c:pt>
                <c:pt idx="978">
                  <c:v>0.6791666666666647</c:v>
                </c:pt>
                <c:pt idx="979">
                  <c:v>0.67986111111110981</c:v>
                </c:pt>
                <c:pt idx="980">
                  <c:v>0.68055555555555369</c:v>
                </c:pt>
                <c:pt idx="981">
                  <c:v>0.6812499999999978</c:v>
                </c:pt>
                <c:pt idx="982">
                  <c:v>0.68194444444444302</c:v>
                </c:pt>
                <c:pt idx="983">
                  <c:v>0.68263888888888735</c:v>
                </c:pt>
                <c:pt idx="984">
                  <c:v>0.68333333333333113</c:v>
                </c:pt>
                <c:pt idx="985">
                  <c:v>0.68402777777777568</c:v>
                </c:pt>
                <c:pt idx="986">
                  <c:v>0.68472222222222001</c:v>
                </c:pt>
                <c:pt idx="987">
                  <c:v>0.68541666666666379</c:v>
                </c:pt>
                <c:pt idx="988">
                  <c:v>0.6861111111111089</c:v>
                </c:pt>
                <c:pt idx="989">
                  <c:v>0.68680555555555411</c:v>
                </c:pt>
                <c:pt idx="990">
                  <c:v>0.68749999999999778</c:v>
                </c:pt>
                <c:pt idx="991">
                  <c:v>0.68819444444444289</c:v>
                </c:pt>
                <c:pt idx="992">
                  <c:v>0.68888888888888733</c:v>
                </c:pt>
                <c:pt idx="993">
                  <c:v>0.68958333333333111</c:v>
                </c:pt>
                <c:pt idx="994">
                  <c:v>0.69027777777777555</c:v>
                </c:pt>
                <c:pt idx="995">
                  <c:v>0.69097222222221999</c:v>
                </c:pt>
                <c:pt idx="996">
                  <c:v>0.69166666666666443</c:v>
                </c:pt>
                <c:pt idx="997">
                  <c:v>0.69236111111110887</c:v>
                </c:pt>
                <c:pt idx="998">
                  <c:v>0.69305555555555365</c:v>
                </c:pt>
                <c:pt idx="999">
                  <c:v>0.69374999999999842</c:v>
                </c:pt>
                <c:pt idx="1000">
                  <c:v>0.69444444444444264</c:v>
                </c:pt>
                <c:pt idx="1001">
                  <c:v>0.69513888888888664</c:v>
                </c:pt>
                <c:pt idx="1002">
                  <c:v>0.69583333333333164</c:v>
                </c:pt>
                <c:pt idx="1003">
                  <c:v>0.69652777777777553</c:v>
                </c:pt>
                <c:pt idx="1004">
                  <c:v>0.69722222222221997</c:v>
                </c:pt>
                <c:pt idx="1005">
                  <c:v>0.69791666666666441</c:v>
                </c:pt>
                <c:pt idx="1006">
                  <c:v>0.69861111111110885</c:v>
                </c:pt>
                <c:pt idx="1007">
                  <c:v>0.69930555555555363</c:v>
                </c:pt>
                <c:pt idx="1008">
                  <c:v>0.69999999999999774</c:v>
                </c:pt>
                <c:pt idx="1009">
                  <c:v>0.70069444444444307</c:v>
                </c:pt>
                <c:pt idx="1010">
                  <c:v>0.70138888888888662</c:v>
                </c:pt>
                <c:pt idx="1011">
                  <c:v>0.70208333333333162</c:v>
                </c:pt>
                <c:pt idx="1012">
                  <c:v>0.70277777777777561</c:v>
                </c:pt>
                <c:pt idx="1013">
                  <c:v>0.7034722222222195</c:v>
                </c:pt>
                <c:pt idx="1014">
                  <c:v>0.70416666666666439</c:v>
                </c:pt>
                <c:pt idx="1015">
                  <c:v>0.70486111111110883</c:v>
                </c:pt>
                <c:pt idx="1016">
                  <c:v>0.7055555555555536</c:v>
                </c:pt>
                <c:pt idx="1017">
                  <c:v>0.70624999999999771</c:v>
                </c:pt>
                <c:pt idx="1018">
                  <c:v>0.70694444444444304</c:v>
                </c:pt>
                <c:pt idx="1019">
                  <c:v>0.70763888888888726</c:v>
                </c:pt>
                <c:pt idx="1020">
                  <c:v>0.70833333333333104</c:v>
                </c:pt>
                <c:pt idx="1021">
                  <c:v>0.7090277777777757</c:v>
                </c:pt>
                <c:pt idx="1022">
                  <c:v>0.70972222222221992</c:v>
                </c:pt>
                <c:pt idx="1023">
                  <c:v>0.71041666666666436</c:v>
                </c:pt>
                <c:pt idx="1024">
                  <c:v>0.71111111111110881</c:v>
                </c:pt>
                <c:pt idx="1025">
                  <c:v>0.71180555555555414</c:v>
                </c:pt>
                <c:pt idx="1026">
                  <c:v>0.71249999999999769</c:v>
                </c:pt>
                <c:pt idx="1027">
                  <c:v>0.71319444444444291</c:v>
                </c:pt>
                <c:pt idx="1028">
                  <c:v>0.71388888888888735</c:v>
                </c:pt>
                <c:pt idx="1029">
                  <c:v>0.71458333333333102</c:v>
                </c:pt>
                <c:pt idx="1030">
                  <c:v>0.71527777777777568</c:v>
                </c:pt>
                <c:pt idx="1031">
                  <c:v>0.7159722222222199</c:v>
                </c:pt>
                <c:pt idx="1032">
                  <c:v>0.71666666666666434</c:v>
                </c:pt>
                <c:pt idx="1033">
                  <c:v>0.71736111111110878</c:v>
                </c:pt>
                <c:pt idx="1034">
                  <c:v>0.718055555555554</c:v>
                </c:pt>
                <c:pt idx="1035">
                  <c:v>0.71874999999999833</c:v>
                </c:pt>
                <c:pt idx="1036">
                  <c:v>0.71944444444444278</c:v>
                </c:pt>
                <c:pt idx="1037">
                  <c:v>0.72013888888888722</c:v>
                </c:pt>
                <c:pt idx="1038">
                  <c:v>0.72083333333333166</c:v>
                </c:pt>
                <c:pt idx="1039">
                  <c:v>0.72152777777777544</c:v>
                </c:pt>
                <c:pt idx="1040">
                  <c:v>0.72222222222221988</c:v>
                </c:pt>
                <c:pt idx="1041">
                  <c:v>0.72291666666666432</c:v>
                </c:pt>
                <c:pt idx="1042">
                  <c:v>0.72361111111110943</c:v>
                </c:pt>
                <c:pt idx="1043">
                  <c:v>0.72430555555555365</c:v>
                </c:pt>
                <c:pt idx="1044">
                  <c:v>0.72499999999999765</c:v>
                </c:pt>
                <c:pt idx="1045">
                  <c:v>0.72569444444444331</c:v>
                </c:pt>
                <c:pt idx="1046">
                  <c:v>0.72638888888888664</c:v>
                </c:pt>
                <c:pt idx="1047">
                  <c:v>0.72708333333333164</c:v>
                </c:pt>
                <c:pt idx="1048">
                  <c:v>0.72777777777777564</c:v>
                </c:pt>
                <c:pt idx="1049">
                  <c:v>0.72847222222221986</c:v>
                </c:pt>
                <c:pt idx="1050">
                  <c:v>0.7291666666666643</c:v>
                </c:pt>
                <c:pt idx="1051">
                  <c:v>0.72986111111110874</c:v>
                </c:pt>
                <c:pt idx="1052">
                  <c:v>0.73055555555555363</c:v>
                </c:pt>
                <c:pt idx="1053">
                  <c:v>0.73124999999999762</c:v>
                </c:pt>
                <c:pt idx="1054">
                  <c:v>0.73194444444444307</c:v>
                </c:pt>
                <c:pt idx="1055">
                  <c:v>0.73263888888888751</c:v>
                </c:pt>
                <c:pt idx="1056">
                  <c:v>0.73333333333333095</c:v>
                </c:pt>
                <c:pt idx="1057">
                  <c:v>0.73402777777777561</c:v>
                </c:pt>
                <c:pt idx="1058">
                  <c:v>0.73472222222221983</c:v>
                </c:pt>
                <c:pt idx="1059">
                  <c:v>0.73541666666666428</c:v>
                </c:pt>
                <c:pt idx="1060">
                  <c:v>0.73611111111110872</c:v>
                </c:pt>
                <c:pt idx="1061">
                  <c:v>0.73680555555555405</c:v>
                </c:pt>
                <c:pt idx="1062">
                  <c:v>0.7374999999999976</c:v>
                </c:pt>
                <c:pt idx="1063">
                  <c:v>0.73819444444444293</c:v>
                </c:pt>
                <c:pt idx="1064">
                  <c:v>0.73888888888888726</c:v>
                </c:pt>
                <c:pt idx="1065">
                  <c:v>0.73958333333333093</c:v>
                </c:pt>
                <c:pt idx="1066">
                  <c:v>0.7402777777777757</c:v>
                </c:pt>
                <c:pt idx="1067">
                  <c:v>0.74097222222221981</c:v>
                </c:pt>
                <c:pt idx="1068">
                  <c:v>0.74166666666666425</c:v>
                </c:pt>
                <c:pt idx="1069">
                  <c:v>0.7423611111111087</c:v>
                </c:pt>
                <c:pt idx="1070">
                  <c:v>0.74305555555555403</c:v>
                </c:pt>
                <c:pt idx="1071">
                  <c:v>0.74374999999999836</c:v>
                </c:pt>
                <c:pt idx="1072">
                  <c:v>0.7444444444444428</c:v>
                </c:pt>
                <c:pt idx="1073">
                  <c:v>0.74513888888888724</c:v>
                </c:pt>
                <c:pt idx="1074">
                  <c:v>0.74583333333333168</c:v>
                </c:pt>
                <c:pt idx="1075">
                  <c:v>0.74652777777777535</c:v>
                </c:pt>
                <c:pt idx="1076">
                  <c:v>0.74722222222221979</c:v>
                </c:pt>
                <c:pt idx="1077">
                  <c:v>0.74791666666666423</c:v>
                </c:pt>
                <c:pt idx="1078">
                  <c:v>0.74861111111110934</c:v>
                </c:pt>
                <c:pt idx="1079">
                  <c:v>0.74930555555555389</c:v>
                </c:pt>
                <c:pt idx="1080">
                  <c:v>0.74999999999999833</c:v>
                </c:pt>
                <c:pt idx="1081">
                  <c:v>0.75069444444444333</c:v>
                </c:pt>
                <c:pt idx="1082">
                  <c:v>0.75138888888888711</c:v>
                </c:pt>
                <c:pt idx="1083">
                  <c:v>0.75208333333333155</c:v>
                </c:pt>
                <c:pt idx="1084">
                  <c:v>0.75277777777777599</c:v>
                </c:pt>
                <c:pt idx="1085">
                  <c:v>0.75347222222221977</c:v>
                </c:pt>
                <c:pt idx="1086">
                  <c:v>0.75416666666666421</c:v>
                </c:pt>
                <c:pt idx="1087">
                  <c:v>0.75486111111110865</c:v>
                </c:pt>
                <c:pt idx="1088">
                  <c:v>0.75555555555555365</c:v>
                </c:pt>
                <c:pt idx="1089">
                  <c:v>0.75624999999999765</c:v>
                </c:pt>
                <c:pt idx="1090">
                  <c:v>0.75694444444444309</c:v>
                </c:pt>
                <c:pt idx="1091">
                  <c:v>0.75763888888888753</c:v>
                </c:pt>
                <c:pt idx="1092">
                  <c:v>0.75833333333333153</c:v>
                </c:pt>
                <c:pt idx="1093">
                  <c:v>0.75902777777777564</c:v>
                </c:pt>
                <c:pt idx="1094">
                  <c:v>0.75972222222221975</c:v>
                </c:pt>
                <c:pt idx="1095">
                  <c:v>0.76041666666666419</c:v>
                </c:pt>
                <c:pt idx="1096">
                  <c:v>0.76111111111110863</c:v>
                </c:pt>
                <c:pt idx="1097">
                  <c:v>0.76180555555555418</c:v>
                </c:pt>
                <c:pt idx="1098">
                  <c:v>0.76249999999999762</c:v>
                </c:pt>
                <c:pt idx="1099">
                  <c:v>0.76319444444444295</c:v>
                </c:pt>
                <c:pt idx="1100">
                  <c:v>0.76388888888888729</c:v>
                </c:pt>
                <c:pt idx="1101">
                  <c:v>0.76458333333333084</c:v>
                </c:pt>
                <c:pt idx="1102">
                  <c:v>0.76527777777777561</c:v>
                </c:pt>
                <c:pt idx="1103">
                  <c:v>0.76597222222221972</c:v>
                </c:pt>
                <c:pt idx="1104">
                  <c:v>0.76666666666666461</c:v>
                </c:pt>
                <c:pt idx="1105">
                  <c:v>0.76736111111110861</c:v>
                </c:pt>
                <c:pt idx="1106">
                  <c:v>0.76805555555555394</c:v>
                </c:pt>
                <c:pt idx="1107">
                  <c:v>0.76874999999999838</c:v>
                </c:pt>
                <c:pt idx="1108">
                  <c:v>0.76944444444444282</c:v>
                </c:pt>
                <c:pt idx="1109">
                  <c:v>0.77013888888888715</c:v>
                </c:pt>
                <c:pt idx="1110">
                  <c:v>0.77083333333333171</c:v>
                </c:pt>
                <c:pt idx="1111">
                  <c:v>0.7715277777777757</c:v>
                </c:pt>
                <c:pt idx="1112">
                  <c:v>0.7722222222222197</c:v>
                </c:pt>
                <c:pt idx="1113">
                  <c:v>0.77291666666666414</c:v>
                </c:pt>
                <c:pt idx="1114">
                  <c:v>0.77361111111110936</c:v>
                </c:pt>
                <c:pt idx="1115">
                  <c:v>0.77430555555555391</c:v>
                </c:pt>
                <c:pt idx="1116">
                  <c:v>0.77499999999999825</c:v>
                </c:pt>
                <c:pt idx="1117">
                  <c:v>0.77569444444444335</c:v>
                </c:pt>
                <c:pt idx="1118">
                  <c:v>0.77638888888888713</c:v>
                </c:pt>
                <c:pt idx="1119">
                  <c:v>0.77708333333333146</c:v>
                </c:pt>
                <c:pt idx="1120">
                  <c:v>0.77777777777777601</c:v>
                </c:pt>
                <c:pt idx="1121">
                  <c:v>0.77847222222221968</c:v>
                </c:pt>
                <c:pt idx="1122">
                  <c:v>0.77916666666666412</c:v>
                </c:pt>
                <c:pt idx="1123">
                  <c:v>0.77986111111110934</c:v>
                </c:pt>
                <c:pt idx="1124">
                  <c:v>0.780555555555553</c:v>
                </c:pt>
                <c:pt idx="1125">
                  <c:v>0.78124999999999745</c:v>
                </c:pt>
                <c:pt idx="1126">
                  <c:v>0.78194444444444255</c:v>
                </c:pt>
                <c:pt idx="1127">
                  <c:v>0.782638888888887</c:v>
                </c:pt>
                <c:pt idx="1128">
                  <c:v>0.78333333333333077</c:v>
                </c:pt>
                <c:pt idx="1129">
                  <c:v>0.78402777777777521</c:v>
                </c:pt>
                <c:pt idx="1130">
                  <c:v>0.78472222222221966</c:v>
                </c:pt>
                <c:pt idx="1131">
                  <c:v>0.78541666666666332</c:v>
                </c:pt>
                <c:pt idx="1132">
                  <c:v>0.78611111111110854</c:v>
                </c:pt>
                <c:pt idx="1133">
                  <c:v>0.78680555555555365</c:v>
                </c:pt>
                <c:pt idx="1134">
                  <c:v>0.78749999999999742</c:v>
                </c:pt>
                <c:pt idx="1135">
                  <c:v>0.78819444444444253</c:v>
                </c:pt>
                <c:pt idx="1136">
                  <c:v>0.78888888888888664</c:v>
                </c:pt>
                <c:pt idx="1137">
                  <c:v>0.78958333333333053</c:v>
                </c:pt>
                <c:pt idx="1138">
                  <c:v>0.79027777777777519</c:v>
                </c:pt>
                <c:pt idx="1139">
                  <c:v>0.79097222222221952</c:v>
                </c:pt>
                <c:pt idx="1140">
                  <c:v>0.79166666666666408</c:v>
                </c:pt>
                <c:pt idx="1141">
                  <c:v>0.79236111111110852</c:v>
                </c:pt>
                <c:pt idx="1142">
                  <c:v>0.79305555555555363</c:v>
                </c:pt>
                <c:pt idx="1143">
                  <c:v>0.79374999999999762</c:v>
                </c:pt>
                <c:pt idx="1144">
                  <c:v>0.79444444444444184</c:v>
                </c:pt>
                <c:pt idx="1145">
                  <c:v>0.79513888888888662</c:v>
                </c:pt>
                <c:pt idx="1146">
                  <c:v>0.79583333333333073</c:v>
                </c:pt>
                <c:pt idx="1147">
                  <c:v>0.79652777777777517</c:v>
                </c:pt>
                <c:pt idx="1148">
                  <c:v>0.7972222222222195</c:v>
                </c:pt>
                <c:pt idx="1149">
                  <c:v>0.7979166666666635</c:v>
                </c:pt>
                <c:pt idx="1150">
                  <c:v>0.79861111111110861</c:v>
                </c:pt>
                <c:pt idx="1151">
                  <c:v>0.79930555555555294</c:v>
                </c:pt>
                <c:pt idx="1152">
                  <c:v>0.7999999999999976</c:v>
                </c:pt>
                <c:pt idx="1153">
                  <c:v>0.80069444444444271</c:v>
                </c:pt>
                <c:pt idx="1154">
                  <c:v>0.8013888888888866</c:v>
                </c:pt>
                <c:pt idx="1155">
                  <c:v>0.80208333333333071</c:v>
                </c:pt>
                <c:pt idx="1156">
                  <c:v>0.80277777777777515</c:v>
                </c:pt>
                <c:pt idx="1157">
                  <c:v>0.80347222222221959</c:v>
                </c:pt>
                <c:pt idx="1158">
                  <c:v>0.80416666666666359</c:v>
                </c:pt>
                <c:pt idx="1159">
                  <c:v>0.8048611111111087</c:v>
                </c:pt>
                <c:pt idx="1160">
                  <c:v>0.80555555555555292</c:v>
                </c:pt>
                <c:pt idx="1161">
                  <c:v>0.80624999999999769</c:v>
                </c:pt>
                <c:pt idx="1162">
                  <c:v>0.80694444444444247</c:v>
                </c:pt>
                <c:pt idx="1163">
                  <c:v>0.80763888888888702</c:v>
                </c:pt>
                <c:pt idx="1164">
                  <c:v>0.80833333333333068</c:v>
                </c:pt>
                <c:pt idx="1165">
                  <c:v>0.80902777777777513</c:v>
                </c:pt>
                <c:pt idx="1166">
                  <c:v>0.80972222222221968</c:v>
                </c:pt>
                <c:pt idx="1167">
                  <c:v>0.81041666666666357</c:v>
                </c:pt>
                <c:pt idx="1168">
                  <c:v>0.81111111111110845</c:v>
                </c:pt>
                <c:pt idx="1169">
                  <c:v>0.81180555555555356</c:v>
                </c:pt>
                <c:pt idx="1170">
                  <c:v>0.81249999999999734</c:v>
                </c:pt>
                <c:pt idx="1171">
                  <c:v>0.81319444444444244</c:v>
                </c:pt>
                <c:pt idx="1172">
                  <c:v>0.81388888888888689</c:v>
                </c:pt>
                <c:pt idx="1173">
                  <c:v>0.81458333333333066</c:v>
                </c:pt>
                <c:pt idx="1174">
                  <c:v>0.8152777777777751</c:v>
                </c:pt>
                <c:pt idx="1175">
                  <c:v>0.81597222222221955</c:v>
                </c:pt>
                <c:pt idx="1176">
                  <c:v>0.81666666666666399</c:v>
                </c:pt>
                <c:pt idx="1177">
                  <c:v>0.81736111111110843</c:v>
                </c:pt>
                <c:pt idx="1178">
                  <c:v>0.81805555555555354</c:v>
                </c:pt>
                <c:pt idx="1179">
                  <c:v>0.81874999999999765</c:v>
                </c:pt>
                <c:pt idx="1180">
                  <c:v>0.81944444444444242</c:v>
                </c:pt>
                <c:pt idx="1181">
                  <c:v>0.82013888888888664</c:v>
                </c:pt>
                <c:pt idx="1182">
                  <c:v>0.82083333333333064</c:v>
                </c:pt>
                <c:pt idx="1183">
                  <c:v>0.82152777777777508</c:v>
                </c:pt>
                <c:pt idx="1184">
                  <c:v>0.82222222222221952</c:v>
                </c:pt>
                <c:pt idx="1185">
                  <c:v>0.82291666666666397</c:v>
                </c:pt>
                <c:pt idx="1186">
                  <c:v>0.82361111111110863</c:v>
                </c:pt>
                <c:pt idx="1187">
                  <c:v>0.82430555555555285</c:v>
                </c:pt>
                <c:pt idx="1188">
                  <c:v>0.82499999999999762</c:v>
                </c:pt>
                <c:pt idx="1189">
                  <c:v>0.82569444444444273</c:v>
                </c:pt>
                <c:pt idx="1190">
                  <c:v>0.82638888888888662</c:v>
                </c:pt>
                <c:pt idx="1191">
                  <c:v>0.82708333333333062</c:v>
                </c:pt>
                <c:pt idx="1192">
                  <c:v>0.82777777777777561</c:v>
                </c:pt>
                <c:pt idx="1193">
                  <c:v>0.8284722222222195</c:v>
                </c:pt>
                <c:pt idx="1194">
                  <c:v>0.8291666666666635</c:v>
                </c:pt>
                <c:pt idx="1195">
                  <c:v>0.82986111111110861</c:v>
                </c:pt>
                <c:pt idx="1196">
                  <c:v>0.83055555555555283</c:v>
                </c:pt>
                <c:pt idx="1197">
                  <c:v>0.8312499999999976</c:v>
                </c:pt>
                <c:pt idx="1198">
                  <c:v>0.83194444444444249</c:v>
                </c:pt>
                <c:pt idx="1199">
                  <c:v>0.83263888888888704</c:v>
                </c:pt>
                <c:pt idx="1200">
                  <c:v>0.83333333333333071</c:v>
                </c:pt>
                <c:pt idx="1201">
                  <c:v>0.83402777777777504</c:v>
                </c:pt>
                <c:pt idx="1202">
                  <c:v>0.8347222222222197</c:v>
                </c:pt>
                <c:pt idx="1203">
                  <c:v>0.83541666666666359</c:v>
                </c:pt>
                <c:pt idx="1204">
                  <c:v>0.8361111111111087</c:v>
                </c:pt>
                <c:pt idx="1205">
                  <c:v>0.83680555555555358</c:v>
                </c:pt>
                <c:pt idx="1206">
                  <c:v>0.83749999999999725</c:v>
                </c:pt>
                <c:pt idx="1207">
                  <c:v>0.83819444444444235</c:v>
                </c:pt>
                <c:pt idx="1208">
                  <c:v>0.83888888888888691</c:v>
                </c:pt>
                <c:pt idx="1209">
                  <c:v>0.83958333333333068</c:v>
                </c:pt>
                <c:pt idx="1210">
                  <c:v>0.84027777777777501</c:v>
                </c:pt>
                <c:pt idx="1211">
                  <c:v>0.84097222222221968</c:v>
                </c:pt>
                <c:pt idx="1212">
                  <c:v>0.8416666666666639</c:v>
                </c:pt>
                <c:pt idx="1213">
                  <c:v>0.84236111111110834</c:v>
                </c:pt>
                <c:pt idx="1214">
                  <c:v>0.84305555555555345</c:v>
                </c:pt>
                <c:pt idx="1215">
                  <c:v>0.843749999999998</c:v>
                </c:pt>
                <c:pt idx="1216">
                  <c:v>0.84444444444444233</c:v>
                </c:pt>
                <c:pt idx="1217">
                  <c:v>0.84513888888888677</c:v>
                </c:pt>
                <c:pt idx="1218">
                  <c:v>0.84583333333333122</c:v>
                </c:pt>
                <c:pt idx="1219">
                  <c:v>0.84652777777777499</c:v>
                </c:pt>
                <c:pt idx="1220">
                  <c:v>0.84722222222221943</c:v>
                </c:pt>
                <c:pt idx="1221">
                  <c:v>0.84791666666666388</c:v>
                </c:pt>
                <c:pt idx="1222">
                  <c:v>0.84861111111110865</c:v>
                </c:pt>
                <c:pt idx="1223">
                  <c:v>0.84930555555555343</c:v>
                </c:pt>
                <c:pt idx="1224">
                  <c:v>0.84999999999999765</c:v>
                </c:pt>
                <c:pt idx="1225">
                  <c:v>0.85069444444444275</c:v>
                </c:pt>
                <c:pt idx="1226">
                  <c:v>0.85138888888888664</c:v>
                </c:pt>
                <c:pt idx="1227">
                  <c:v>0.85208333333333064</c:v>
                </c:pt>
                <c:pt idx="1228">
                  <c:v>0.85277777777777564</c:v>
                </c:pt>
                <c:pt idx="1229">
                  <c:v>0.85347222222221941</c:v>
                </c:pt>
                <c:pt idx="1230">
                  <c:v>0.85416666666666352</c:v>
                </c:pt>
                <c:pt idx="1231">
                  <c:v>0.85486111111110863</c:v>
                </c:pt>
                <c:pt idx="1232">
                  <c:v>0.85555555555555274</c:v>
                </c:pt>
                <c:pt idx="1233">
                  <c:v>0.85624999999999762</c:v>
                </c:pt>
                <c:pt idx="1234">
                  <c:v>0.85694444444444262</c:v>
                </c:pt>
                <c:pt idx="1235">
                  <c:v>0.85763888888888706</c:v>
                </c:pt>
                <c:pt idx="1236">
                  <c:v>0.85833333333333062</c:v>
                </c:pt>
                <c:pt idx="1237">
                  <c:v>0.85902777777777495</c:v>
                </c:pt>
                <c:pt idx="1238">
                  <c:v>0.85972222222221961</c:v>
                </c:pt>
                <c:pt idx="1239">
                  <c:v>0.8604166666666635</c:v>
                </c:pt>
                <c:pt idx="1240">
                  <c:v>0.86111111111110861</c:v>
                </c:pt>
                <c:pt idx="1241">
                  <c:v>0.8618055555555536</c:v>
                </c:pt>
                <c:pt idx="1242">
                  <c:v>0.8624999999999976</c:v>
                </c:pt>
                <c:pt idx="1243">
                  <c:v>0.86319444444444227</c:v>
                </c:pt>
                <c:pt idx="1244">
                  <c:v>0.86388888888888693</c:v>
                </c:pt>
                <c:pt idx="1245">
                  <c:v>0.86458333333333071</c:v>
                </c:pt>
                <c:pt idx="1246">
                  <c:v>0.86527777777777493</c:v>
                </c:pt>
                <c:pt idx="1247">
                  <c:v>0.8659722222222197</c:v>
                </c:pt>
                <c:pt idx="1248">
                  <c:v>0.86666666666666381</c:v>
                </c:pt>
                <c:pt idx="1249">
                  <c:v>0.86736111111110825</c:v>
                </c:pt>
                <c:pt idx="1250">
                  <c:v>0.86805555555555336</c:v>
                </c:pt>
                <c:pt idx="1251">
                  <c:v>0.86874999999999802</c:v>
                </c:pt>
                <c:pt idx="1252">
                  <c:v>0.86944444444444235</c:v>
                </c:pt>
                <c:pt idx="1253">
                  <c:v>0.8701388888888868</c:v>
                </c:pt>
                <c:pt idx="1254">
                  <c:v>0.87083333333333124</c:v>
                </c:pt>
                <c:pt idx="1255">
                  <c:v>0.8715277777777749</c:v>
                </c:pt>
                <c:pt idx="1256">
                  <c:v>0.87222222222221935</c:v>
                </c:pt>
                <c:pt idx="1257">
                  <c:v>0.87291666666666379</c:v>
                </c:pt>
                <c:pt idx="1258">
                  <c:v>0.87361111111110901</c:v>
                </c:pt>
                <c:pt idx="1259">
                  <c:v>0.87430555555555334</c:v>
                </c:pt>
                <c:pt idx="1260">
                  <c:v>0.87499999999999789</c:v>
                </c:pt>
                <c:pt idx="1261">
                  <c:v>0.875694444444443</c:v>
                </c:pt>
                <c:pt idx="1262">
                  <c:v>0.87638888888888666</c:v>
                </c:pt>
                <c:pt idx="1263">
                  <c:v>0.87708333333333111</c:v>
                </c:pt>
                <c:pt idx="1264">
                  <c:v>0.87777777777777555</c:v>
                </c:pt>
                <c:pt idx="1265">
                  <c:v>0.87847222222221932</c:v>
                </c:pt>
                <c:pt idx="1266">
                  <c:v>0.87916666666666377</c:v>
                </c:pt>
                <c:pt idx="1267">
                  <c:v>0.87986111111110865</c:v>
                </c:pt>
                <c:pt idx="1268">
                  <c:v>0.88055555555555254</c:v>
                </c:pt>
                <c:pt idx="1269">
                  <c:v>0.88124999999999709</c:v>
                </c:pt>
                <c:pt idx="1270">
                  <c:v>0.88194444444444164</c:v>
                </c:pt>
                <c:pt idx="1271">
                  <c:v>0.88263888888888664</c:v>
                </c:pt>
                <c:pt idx="1272">
                  <c:v>0.88333333333333042</c:v>
                </c:pt>
                <c:pt idx="1273">
                  <c:v>0.88402777777777486</c:v>
                </c:pt>
                <c:pt idx="1274">
                  <c:v>0.8847222222222193</c:v>
                </c:pt>
                <c:pt idx="1275">
                  <c:v>0.88541666666666297</c:v>
                </c:pt>
                <c:pt idx="1276">
                  <c:v>0.88611111111110819</c:v>
                </c:pt>
                <c:pt idx="1277">
                  <c:v>0.88680555555555263</c:v>
                </c:pt>
                <c:pt idx="1278">
                  <c:v>0.88749999999999707</c:v>
                </c:pt>
                <c:pt idx="1279">
                  <c:v>0.88819444444444162</c:v>
                </c:pt>
                <c:pt idx="1280">
                  <c:v>0.88888888888888595</c:v>
                </c:pt>
                <c:pt idx="1281">
                  <c:v>0.88958333333333039</c:v>
                </c:pt>
                <c:pt idx="1282">
                  <c:v>0.8902777777777745</c:v>
                </c:pt>
                <c:pt idx="1283">
                  <c:v>0.89097222222221928</c:v>
                </c:pt>
                <c:pt idx="1284">
                  <c:v>0.8916666666666635</c:v>
                </c:pt>
                <c:pt idx="1285">
                  <c:v>0.89236111111110816</c:v>
                </c:pt>
                <c:pt idx="1286">
                  <c:v>0.8930555555555526</c:v>
                </c:pt>
                <c:pt idx="1287">
                  <c:v>0.89374999999999705</c:v>
                </c:pt>
                <c:pt idx="1288">
                  <c:v>0.8944444444444416</c:v>
                </c:pt>
                <c:pt idx="1289">
                  <c:v>0.89513888888888593</c:v>
                </c:pt>
                <c:pt idx="1290">
                  <c:v>0.89583333333333071</c:v>
                </c:pt>
                <c:pt idx="1291">
                  <c:v>0.89652777777777459</c:v>
                </c:pt>
                <c:pt idx="1292">
                  <c:v>0.89722222222221926</c:v>
                </c:pt>
                <c:pt idx="1293">
                  <c:v>0.89791666666666359</c:v>
                </c:pt>
                <c:pt idx="1294">
                  <c:v>0.89861111111110814</c:v>
                </c:pt>
                <c:pt idx="1295">
                  <c:v>0.89930555555555269</c:v>
                </c:pt>
                <c:pt idx="1296">
                  <c:v>0.89999999999999702</c:v>
                </c:pt>
                <c:pt idx="1297">
                  <c:v>0.90069444444444224</c:v>
                </c:pt>
                <c:pt idx="1298">
                  <c:v>0.90138888888888591</c:v>
                </c:pt>
                <c:pt idx="1299">
                  <c:v>0.90208333333333035</c:v>
                </c:pt>
                <c:pt idx="1300">
                  <c:v>0.90277777777777479</c:v>
                </c:pt>
                <c:pt idx="1301">
                  <c:v>0.90347222222221857</c:v>
                </c:pt>
                <c:pt idx="1302">
                  <c:v>0.90416666666666357</c:v>
                </c:pt>
                <c:pt idx="1303">
                  <c:v>0.90486111111110812</c:v>
                </c:pt>
                <c:pt idx="1304">
                  <c:v>0.90555555555555267</c:v>
                </c:pt>
                <c:pt idx="1305">
                  <c:v>0.906249999999997</c:v>
                </c:pt>
                <c:pt idx="1306">
                  <c:v>0.90694444444444222</c:v>
                </c:pt>
                <c:pt idx="1307">
                  <c:v>0.90763888888888655</c:v>
                </c:pt>
                <c:pt idx="1308">
                  <c:v>0.90833333333333033</c:v>
                </c:pt>
                <c:pt idx="1309">
                  <c:v>0.90902777777777477</c:v>
                </c:pt>
                <c:pt idx="1310">
                  <c:v>0.90972222222221921</c:v>
                </c:pt>
                <c:pt idx="1311">
                  <c:v>0.91041666666666288</c:v>
                </c:pt>
                <c:pt idx="1312">
                  <c:v>0.9111111111111081</c:v>
                </c:pt>
                <c:pt idx="1313">
                  <c:v>0.91180555555555265</c:v>
                </c:pt>
                <c:pt idx="1314">
                  <c:v>0.91249999999999698</c:v>
                </c:pt>
                <c:pt idx="1315">
                  <c:v>0.91319444444444164</c:v>
                </c:pt>
                <c:pt idx="1316">
                  <c:v>0.91388888888888653</c:v>
                </c:pt>
                <c:pt idx="1317">
                  <c:v>0.91458333333333031</c:v>
                </c:pt>
                <c:pt idx="1318">
                  <c:v>0.91527777777777453</c:v>
                </c:pt>
                <c:pt idx="1319">
                  <c:v>0.91597222222221919</c:v>
                </c:pt>
                <c:pt idx="1320">
                  <c:v>0.91666666666666352</c:v>
                </c:pt>
                <c:pt idx="1321">
                  <c:v>0.91736111111110807</c:v>
                </c:pt>
                <c:pt idx="1322">
                  <c:v>0.91805555555555263</c:v>
                </c:pt>
                <c:pt idx="1323">
                  <c:v>0.91874999999999762</c:v>
                </c:pt>
                <c:pt idx="1324">
                  <c:v>0.91944444444444162</c:v>
                </c:pt>
                <c:pt idx="1325">
                  <c:v>0.92013888888888584</c:v>
                </c:pt>
                <c:pt idx="1326">
                  <c:v>0.92083333333333062</c:v>
                </c:pt>
                <c:pt idx="1327">
                  <c:v>0.9215277777777745</c:v>
                </c:pt>
                <c:pt idx="1328">
                  <c:v>0.92222222222221917</c:v>
                </c:pt>
                <c:pt idx="1329">
                  <c:v>0.9229166666666635</c:v>
                </c:pt>
                <c:pt idx="1330">
                  <c:v>0.92361111111110805</c:v>
                </c:pt>
                <c:pt idx="1331">
                  <c:v>0.9243055555555526</c:v>
                </c:pt>
                <c:pt idx="1332">
                  <c:v>0.92499999999999694</c:v>
                </c:pt>
                <c:pt idx="1333">
                  <c:v>0.92569444444444215</c:v>
                </c:pt>
                <c:pt idx="1334">
                  <c:v>0.92638888888888582</c:v>
                </c:pt>
                <c:pt idx="1335">
                  <c:v>0.92708333333333071</c:v>
                </c:pt>
                <c:pt idx="1336">
                  <c:v>0.9277777777777747</c:v>
                </c:pt>
                <c:pt idx="1337">
                  <c:v>0.92847222222221859</c:v>
                </c:pt>
                <c:pt idx="1338">
                  <c:v>0.92916666666666359</c:v>
                </c:pt>
                <c:pt idx="1339">
                  <c:v>0.92986111111110803</c:v>
                </c:pt>
                <c:pt idx="1340">
                  <c:v>0.93055555555555269</c:v>
                </c:pt>
                <c:pt idx="1341">
                  <c:v>0.93124999999999691</c:v>
                </c:pt>
                <c:pt idx="1342">
                  <c:v>0.93194444444444224</c:v>
                </c:pt>
                <c:pt idx="1343">
                  <c:v>0.93263888888888646</c:v>
                </c:pt>
                <c:pt idx="1344">
                  <c:v>0.93333333333333024</c:v>
                </c:pt>
                <c:pt idx="1345">
                  <c:v>0.93402777777777468</c:v>
                </c:pt>
                <c:pt idx="1346">
                  <c:v>0.93472222222221912</c:v>
                </c:pt>
                <c:pt idx="1347">
                  <c:v>0.93541666666666357</c:v>
                </c:pt>
                <c:pt idx="1348">
                  <c:v>0.93611111111110801</c:v>
                </c:pt>
                <c:pt idx="1349">
                  <c:v>0.93680555555555323</c:v>
                </c:pt>
                <c:pt idx="1350">
                  <c:v>0.93749999999999689</c:v>
                </c:pt>
                <c:pt idx="1351">
                  <c:v>0.93819444444444211</c:v>
                </c:pt>
                <c:pt idx="1352">
                  <c:v>0.93888888888888644</c:v>
                </c:pt>
                <c:pt idx="1353">
                  <c:v>0.93958333333333022</c:v>
                </c:pt>
                <c:pt idx="1354">
                  <c:v>0.94027777777777466</c:v>
                </c:pt>
                <c:pt idx="1355">
                  <c:v>0.9409722222222191</c:v>
                </c:pt>
                <c:pt idx="1356">
                  <c:v>0.94166666666666354</c:v>
                </c:pt>
                <c:pt idx="1357">
                  <c:v>0.94236111111110799</c:v>
                </c:pt>
                <c:pt idx="1358">
                  <c:v>0.94305555555555265</c:v>
                </c:pt>
                <c:pt idx="1359">
                  <c:v>0.94374999999999754</c:v>
                </c:pt>
                <c:pt idx="1360">
                  <c:v>0.94444444444444164</c:v>
                </c:pt>
                <c:pt idx="1361">
                  <c:v>0.94513888888888575</c:v>
                </c:pt>
                <c:pt idx="1362">
                  <c:v>0.94583333333333064</c:v>
                </c:pt>
                <c:pt idx="1363">
                  <c:v>0.94652777777777453</c:v>
                </c:pt>
                <c:pt idx="1364">
                  <c:v>0.94722222222221908</c:v>
                </c:pt>
                <c:pt idx="1365">
                  <c:v>0.94791666666666352</c:v>
                </c:pt>
                <c:pt idx="1366">
                  <c:v>0.94861111111110863</c:v>
                </c:pt>
                <c:pt idx="1367">
                  <c:v>0.94930555555555263</c:v>
                </c:pt>
                <c:pt idx="1368">
                  <c:v>0.94999999999999685</c:v>
                </c:pt>
                <c:pt idx="1369">
                  <c:v>0.9506944444444424</c:v>
                </c:pt>
                <c:pt idx="1370">
                  <c:v>0.95138888888888573</c:v>
                </c:pt>
                <c:pt idx="1371">
                  <c:v>0.95208333333333062</c:v>
                </c:pt>
                <c:pt idx="1372">
                  <c:v>0.95277777777777461</c:v>
                </c:pt>
                <c:pt idx="1373">
                  <c:v>0.95347222222221906</c:v>
                </c:pt>
                <c:pt idx="1374">
                  <c:v>0.9541666666666635</c:v>
                </c:pt>
                <c:pt idx="1375">
                  <c:v>0.95486111111110794</c:v>
                </c:pt>
                <c:pt idx="1376">
                  <c:v>0.9555555555555526</c:v>
                </c:pt>
                <c:pt idx="1377">
                  <c:v>0.95624999999999682</c:v>
                </c:pt>
                <c:pt idx="1378">
                  <c:v>0.95694444444444215</c:v>
                </c:pt>
                <c:pt idx="1379">
                  <c:v>0.95763888888888649</c:v>
                </c:pt>
                <c:pt idx="1380">
                  <c:v>0.95833333333333015</c:v>
                </c:pt>
                <c:pt idx="1381">
                  <c:v>0.9590277777777747</c:v>
                </c:pt>
                <c:pt idx="1382">
                  <c:v>0.95972222222221903</c:v>
                </c:pt>
                <c:pt idx="1383">
                  <c:v>0.96041666666666348</c:v>
                </c:pt>
                <c:pt idx="1384">
                  <c:v>0.96111111111110792</c:v>
                </c:pt>
                <c:pt idx="1385">
                  <c:v>0.96180555555555325</c:v>
                </c:pt>
                <c:pt idx="1386">
                  <c:v>0.9624999999999968</c:v>
                </c:pt>
                <c:pt idx="1387">
                  <c:v>0.96319444444444213</c:v>
                </c:pt>
                <c:pt idx="1388">
                  <c:v>0.96388888888888635</c:v>
                </c:pt>
                <c:pt idx="1389">
                  <c:v>0.96458333333333013</c:v>
                </c:pt>
                <c:pt idx="1390">
                  <c:v>0.96527777777777468</c:v>
                </c:pt>
                <c:pt idx="1391">
                  <c:v>0.96597222222221901</c:v>
                </c:pt>
                <c:pt idx="1392">
                  <c:v>0.96666666666666345</c:v>
                </c:pt>
                <c:pt idx="1393">
                  <c:v>0.9673611111111079</c:v>
                </c:pt>
                <c:pt idx="1394">
                  <c:v>0.96805555555555312</c:v>
                </c:pt>
                <c:pt idx="1395">
                  <c:v>0.96874999999999745</c:v>
                </c:pt>
                <c:pt idx="1396">
                  <c:v>0.969444444444442</c:v>
                </c:pt>
                <c:pt idx="1397">
                  <c:v>0.97013888888888633</c:v>
                </c:pt>
                <c:pt idx="1398">
                  <c:v>0.97083333333333077</c:v>
                </c:pt>
                <c:pt idx="1399">
                  <c:v>0.97152777777777455</c:v>
                </c:pt>
                <c:pt idx="1400">
                  <c:v>0.97222222222221899</c:v>
                </c:pt>
                <c:pt idx="1401">
                  <c:v>0.97291666666666343</c:v>
                </c:pt>
                <c:pt idx="1402">
                  <c:v>0.97361111111110854</c:v>
                </c:pt>
                <c:pt idx="1403">
                  <c:v>0.97430555555555265</c:v>
                </c:pt>
                <c:pt idx="1404">
                  <c:v>0.97499999999999742</c:v>
                </c:pt>
                <c:pt idx="1405">
                  <c:v>0.97569444444444242</c:v>
                </c:pt>
                <c:pt idx="1406">
                  <c:v>0.97638888888888564</c:v>
                </c:pt>
                <c:pt idx="1407">
                  <c:v>0.97708333333333064</c:v>
                </c:pt>
                <c:pt idx="1408">
                  <c:v>0.97777777777777464</c:v>
                </c:pt>
                <c:pt idx="1409">
                  <c:v>0.97847222222221897</c:v>
                </c:pt>
                <c:pt idx="1410">
                  <c:v>0.97916666666666341</c:v>
                </c:pt>
                <c:pt idx="1411">
                  <c:v>0.97986111111110785</c:v>
                </c:pt>
                <c:pt idx="1412">
                  <c:v>0.98055555555555229</c:v>
                </c:pt>
                <c:pt idx="1413">
                  <c:v>0.98124999999999651</c:v>
                </c:pt>
                <c:pt idx="1414">
                  <c:v>0.98194444444444162</c:v>
                </c:pt>
                <c:pt idx="1415">
                  <c:v>0.98263888888888562</c:v>
                </c:pt>
                <c:pt idx="1416">
                  <c:v>0.98333333333333006</c:v>
                </c:pt>
                <c:pt idx="1417">
                  <c:v>0.9840277777777745</c:v>
                </c:pt>
                <c:pt idx="1418">
                  <c:v>0.9847222222222185</c:v>
                </c:pt>
                <c:pt idx="1419">
                  <c:v>0.98541666666666239</c:v>
                </c:pt>
                <c:pt idx="1420">
                  <c:v>0.9861111111111075</c:v>
                </c:pt>
                <c:pt idx="1421">
                  <c:v>0.9868055555555526</c:v>
                </c:pt>
                <c:pt idx="1422">
                  <c:v>0.98749999999999649</c:v>
                </c:pt>
                <c:pt idx="1423">
                  <c:v>0.9881944444444416</c:v>
                </c:pt>
                <c:pt idx="1424">
                  <c:v>0.9888888888888856</c:v>
                </c:pt>
                <c:pt idx="1425">
                  <c:v>0.98958333333332948</c:v>
                </c:pt>
                <c:pt idx="1426">
                  <c:v>0.99027777777777448</c:v>
                </c:pt>
                <c:pt idx="1427">
                  <c:v>0.99097222222221859</c:v>
                </c:pt>
                <c:pt idx="1428">
                  <c:v>0.99166666666666337</c:v>
                </c:pt>
                <c:pt idx="1429">
                  <c:v>0.99236111111110759</c:v>
                </c:pt>
                <c:pt idx="1430">
                  <c:v>0.99305555555555225</c:v>
                </c:pt>
                <c:pt idx="1431">
                  <c:v>0.99374999999999669</c:v>
                </c:pt>
                <c:pt idx="1432">
                  <c:v>0.99444444444444113</c:v>
                </c:pt>
                <c:pt idx="1433">
                  <c:v>0.99513888888888569</c:v>
                </c:pt>
                <c:pt idx="1434">
                  <c:v>0.99583333333333002</c:v>
                </c:pt>
                <c:pt idx="1435">
                  <c:v>0.99652777777777446</c:v>
                </c:pt>
              </c:numCache>
            </c:numRef>
          </c:xVal>
          <c:yVal>
            <c:numRef>
              <c:f>villam_szam_20150708!$L$1:$L$1436</c:f>
              <c:numCache>
                <c:formatCode>General</c:formatCode>
                <c:ptCount val="1436"/>
                <c:pt idx="689">
                  <c:v>0</c:v>
                </c:pt>
                <c:pt idx="690">
                  <c:v>2</c:v>
                </c:pt>
                <c:pt idx="691">
                  <c:v>0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3</c:v>
                </c:pt>
                <c:pt idx="696">
                  <c:v>1</c:v>
                </c:pt>
                <c:pt idx="697">
                  <c:v>10</c:v>
                </c:pt>
                <c:pt idx="698">
                  <c:v>8</c:v>
                </c:pt>
                <c:pt idx="699">
                  <c:v>12</c:v>
                </c:pt>
                <c:pt idx="700">
                  <c:v>7</c:v>
                </c:pt>
                <c:pt idx="701">
                  <c:v>5</c:v>
                </c:pt>
                <c:pt idx="702">
                  <c:v>6</c:v>
                </c:pt>
                <c:pt idx="703">
                  <c:v>9</c:v>
                </c:pt>
                <c:pt idx="704">
                  <c:v>10</c:v>
                </c:pt>
                <c:pt idx="705">
                  <c:v>5</c:v>
                </c:pt>
                <c:pt idx="706">
                  <c:v>5</c:v>
                </c:pt>
                <c:pt idx="707">
                  <c:v>7</c:v>
                </c:pt>
                <c:pt idx="708">
                  <c:v>3</c:v>
                </c:pt>
                <c:pt idx="709">
                  <c:v>8</c:v>
                </c:pt>
                <c:pt idx="710">
                  <c:v>3</c:v>
                </c:pt>
                <c:pt idx="711">
                  <c:v>4</c:v>
                </c:pt>
                <c:pt idx="712">
                  <c:v>4</c:v>
                </c:pt>
                <c:pt idx="713">
                  <c:v>0</c:v>
                </c:pt>
                <c:pt idx="714">
                  <c:v>2</c:v>
                </c:pt>
                <c:pt idx="715">
                  <c:v>3</c:v>
                </c:pt>
                <c:pt idx="716">
                  <c:v>3</c:v>
                </c:pt>
                <c:pt idx="717">
                  <c:v>0</c:v>
                </c:pt>
                <c:pt idx="718">
                  <c:v>1</c:v>
                </c:pt>
                <c:pt idx="719">
                  <c:v>7</c:v>
                </c:pt>
                <c:pt idx="720">
                  <c:v>2</c:v>
                </c:pt>
                <c:pt idx="721">
                  <c:v>1</c:v>
                </c:pt>
                <c:pt idx="722">
                  <c:v>2</c:v>
                </c:pt>
                <c:pt idx="723">
                  <c:v>1</c:v>
                </c:pt>
                <c:pt idx="724">
                  <c:v>1</c:v>
                </c:pt>
                <c:pt idx="725">
                  <c:v>2</c:v>
                </c:pt>
                <c:pt idx="726">
                  <c:v>1</c:v>
                </c:pt>
                <c:pt idx="727">
                  <c:v>4</c:v>
                </c:pt>
                <c:pt idx="728">
                  <c:v>5</c:v>
                </c:pt>
                <c:pt idx="729">
                  <c:v>3</c:v>
                </c:pt>
                <c:pt idx="730">
                  <c:v>3</c:v>
                </c:pt>
                <c:pt idx="731">
                  <c:v>4</c:v>
                </c:pt>
                <c:pt idx="732">
                  <c:v>12</c:v>
                </c:pt>
                <c:pt idx="733">
                  <c:v>5</c:v>
                </c:pt>
                <c:pt idx="734">
                  <c:v>9</c:v>
                </c:pt>
                <c:pt idx="735">
                  <c:v>20</c:v>
                </c:pt>
                <c:pt idx="736">
                  <c:v>18</c:v>
                </c:pt>
                <c:pt idx="737">
                  <c:v>27</c:v>
                </c:pt>
                <c:pt idx="738">
                  <c:v>16</c:v>
                </c:pt>
                <c:pt idx="739">
                  <c:v>11</c:v>
                </c:pt>
                <c:pt idx="740">
                  <c:v>14</c:v>
                </c:pt>
                <c:pt idx="741">
                  <c:v>30</c:v>
                </c:pt>
                <c:pt idx="742">
                  <c:v>25</c:v>
                </c:pt>
                <c:pt idx="743">
                  <c:v>29</c:v>
                </c:pt>
                <c:pt idx="744">
                  <c:v>27</c:v>
                </c:pt>
                <c:pt idx="745">
                  <c:v>39</c:v>
                </c:pt>
                <c:pt idx="746">
                  <c:v>23</c:v>
                </c:pt>
                <c:pt idx="747">
                  <c:v>23</c:v>
                </c:pt>
                <c:pt idx="748">
                  <c:v>28</c:v>
                </c:pt>
                <c:pt idx="749">
                  <c:v>34</c:v>
                </c:pt>
                <c:pt idx="750">
                  <c:v>39</c:v>
                </c:pt>
                <c:pt idx="751">
                  <c:v>41</c:v>
                </c:pt>
                <c:pt idx="752">
                  <c:v>43</c:v>
                </c:pt>
                <c:pt idx="753">
                  <c:v>82</c:v>
                </c:pt>
                <c:pt idx="754">
                  <c:v>87</c:v>
                </c:pt>
                <c:pt idx="755">
                  <c:v>95</c:v>
                </c:pt>
                <c:pt idx="756">
                  <c:v>78</c:v>
                </c:pt>
                <c:pt idx="757">
                  <c:v>65</c:v>
                </c:pt>
                <c:pt idx="758">
                  <c:v>117</c:v>
                </c:pt>
                <c:pt idx="759">
                  <c:v>86</c:v>
                </c:pt>
                <c:pt idx="760">
                  <c:v>100</c:v>
                </c:pt>
                <c:pt idx="761">
                  <c:v>117</c:v>
                </c:pt>
                <c:pt idx="762">
                  <c:v>134</c:v>
                </c:pt>
                <c:pt idx="763">
                  <c:v>112</c:v>
                </c:pt>
                <c:pt idx="764">
                  <c:v>125</c:v>
                </c:pt>
                <c:pt idx="765">
                  <c:v>136</c:v>
                </c:pt>
                <c:pt idx="766">
                  <c:v>93</c:v>
                </c:pt>
                <c:pt idx="767">
                  <c:v>98</c:v>
                </c:pt>
                <c:pt idx="768">
                  <c:v>93</c:v>
                </c:pt>
                <c:pt idx="769">
                  <c:v>98</c:v>
                </c:pt>
                <c:pt idx="770">
                  <c:v>112</c:v>
                </c:pt>
                <c:pt idx="771">
                  <c:v>117</c:v>
                </c:pt>
                <c:pt idx="772">
                  <c:v>143</c:v>
                </c:pt>
                <c:pt idx="773">
                  <c:v>148</c:v>
                </c:pt>
                <c:pt idx="774">
                  <c:v>112</c:v>
                </c:pt>
                <c:pt idx="775">
                  <c:v>123</c:v>
                </c:pt>
                <c:pt idx="776">
                  <c:v>134</c:v>
                </c:pt>
                <c:pt idx="777">
                  <c:v>133</c:v>
                </c:pt>
                <c:pt idx="778">
                  <c:v>138</c:v>
                </c:pt>
                <c:pt idx="779">
                  <c:v>148</c:v>
                </c:pt>
                <c:pt idx="780">
                  <c:v>120</c:v>
                </c:pt>
                <c:pt idx="781">
                  <c:v>117</c:v>
                </c:pt>
                <c:pt idx="782">
                  <c:v>158</c:v>
                </c:pt>
                <c:pt idx="783">
                  <c:v>126</c:v>
                </c:pt>
                <c:pt idx="784">
                  <c:v>119</c:v>
                </c:pt>
                <c:pt idx="785">
                  <c:v>119</c:v>
                </c:pt>
                <c:pt idx="786">
                  <c:v>109</c:v>
                </c:pt>
                <c:pt idx="787">
                  <c:v>108</c:v>
                </c:pt>
                <c:pt idx="788">
                  <c:v>157</c:v>
                </c:pt>
                <c:pt idx="789">
                  <c:v>117</c:v>
                </c:pt>
                <c:pt idx="790">
                  <c:v>135</c:v>
                </c:pt>
                <c:pt idx="791">
                  <c:v>164</c:v>
                </c:pt>
                <c:pt idx="792">
                  <c:v>119</c:v>
                </c:pt>
                <c:pt idx="793">
                  <c:v>118</c:v>
                </c:pt>
                <c:pt idx="794">
                  <c:v>94</c:v>
                </c:pt>
                <c:pt idx="795">
                  <c:v>112</c:v>
                </c:pt>
                <c:pt idx="796">
                  <c:v>131</c:v>
                </c:pt>
                <c:pt idx="797">
                  <c:v>131</c:v>
                </c:pt>
                <c:pt idx="798">
                  <c:v>126</c:v>
                </c:pt>
                <c:pt idx="799">
                  <c:v>106</c:v>
                </c:pt>
                <c:pt idx="800">
                  <c:v>103</c:v>
                </c:pt>
                <c:pt idx="801">
                  <c:v>122</c:v>
                </c:pt>
                <c:pt idx="802">
                  <c:v>104</c:v>
                </c:pt>
                <c:pt idx="803">
                  <c:v>102</c:v>
                </c:pt>
                <c:pt idx="804">
                  <c:v>131</c:v>
                </c:pt>
                <c:pt idx="805">
                  <c:v>110</c:v>
                </c:pt>
                <c:pt idx="806">
                  <c:v>142</c:v>
                </c:pt>
                <c:pt idx="807">
                  <c:v>129</c:v>
                </c:pt>
                <c:pt idx="808">
                  <c:v>160</c:v>
                </c:pt>
                <c:pt idx="809">
                  <c:v>151</c:v>
                </c:pt>
                <c:pt idx="810">
                  <c:v>155</c:v>
                </c:pt>
                <c:pt idx="811">
                  <c:v>131</c:v>
                </c:pt>
                <c:pt idx="812">
                  <c:v>125</c:v>
                </c:pt>
                <c:pt idx="813">
                  <c:v>148</c:v>
                </c:pt>
                <c:pt idx="814">
                  <c:v>121</c:v>
                </c:pt>
                <c:pt idx="815">
                  <c:v>135</c:v>
                </c:pt>
                <c:pt idx="816">
                  <c:v>126</c:v>
                </c:pt>
                <c:pt idx="817">
                  <c:v>125</c:v>
                </c:pt>
                <c:pt idx="818">
                  <c:v>129</c:v>
                </c:pt>
                <c:pt idx="819">
                  <c:v>153</c:v>
                </c:pt>
                <c:pt idx="820">
                  <c:v>160</c:v>
                </c:pt>
                <c:pt idx="821">
                  <c:v>142</c:v>
                </c:pt>
                <c:pt idx="822">
                  <c:v>184</c:v>
                </c:pt>
                <c:pt idx="823">
                  <c:v>203</c:v>
                </c:pt>
                <c:pt idx="824">
                  <c:v>175</c:v>
                </c:pt>
                <c:pt idx="825">
                  <c:v>153</c:v>
                </c:pt>
                <c:pt idx="826">
                  <c:v>154</c:v>
                </c:pt>
                <c:pt idx="827">
                  <c:v>176</c:v>
                </c:pt>
                <c:pt idx="828">
                  <c:v>109</c:v>
                </c:pt>
                <c:pt idx="829">
                  <c:v>152</c:v>
                </c:pt>
                <c:pt idx="830">
                  <c:v>147</c:v>
                </c:pt>
                <c:pt idx="831">
                  <c:v>160</c:v>
                </c:pt>
                <c:pt idx="832">
                  <c:v>143</c:v>
                </c:pt>
                <c:pt idx="833">
                  <c:v>136</c:v>
                </c:pt>
                <c:pt idx="834">
                  <c:v>128</c:v>
                </c:pt>
                <c:pt idx="835">
                  <c:v>143</c:v>
                </c:pt>
                <c:pt idx="836">
                  <c:v>108</c:v>
                </c:pt>
                <c:pt idx="837">
                  <c:v>126</c:v>
                </c:pt>
                <c:pt idx="838">
                  <c:v>106</c:v>
                </c:pt>
                <c:pt idx="839">
                  <c:v>146</c:v>
                </c:pt>
                <c:pt idx="840">
                  <c:v>78</c:v>
                </c:pt>
                <c:pt idx="841">
                  <c:v>63</c:v>
                </c:pt>
                <c:pt idx="842">
                  <c:v>101</c:v>
                </c:pt>
                <c:pt idx="843">
                  <c:v>68</c:v>
                </c:pt>
                <c:pt idx="844">
                  <c:v>81</c:v>
                </c:pt>
                <c:pt idx="845">
                  <c:v>77</c:v>
                </c:pt>
                <c:pt idx="846">
                  <c:v>65</c:v>
                </c:pt>
                <c:pt idx="847">
                  <c:v>52</c:v>
                </c:pt>
                <c:pt idx="848">
                  <c:v>86</c:v>
                </c:pt>
                <c:pt idx="849">
                  <c:v>62</c:v>
                </c:pt>
                <c:pt idx="850">
                  <c:v>76</c:v>
                </c:pt>
                <c:pt idx="851">
                  <c:v>56</c:v>
                </c:pt>
                <c:pt idx="852">
                  <c:v>53</c:v>
                </c:pt>
                <c:pt idx="853">
                  <c:v>46</c:v>
                </c:pt>
                <c:pt idx="854">
                  <c:v>47</c:v>
                </c:pt>
                <c:pt idx="855">
                  <c:v>77</c:v>
                </c:pt>
                <c:pt idx="856">
                  <c:v>59</c:v>
                </c:pt>
                <c:pt idx="857">
                  <c:v>74</c:v>
                </c:pt>
                <c:pt idx="858">
                  <c:v>49</c:v>
                </c:pt>
                <c:pt idx="859">
                  <c:v>75</c:v>
                </c:pt>
                <c:pt idx="860">
                  <c:v>71</c:v>
                </c:pt>
                <c:pt idx="861">
                  <c:v>65</c:v>
                </c:pt>
                <c:pt idx="862">
                  <c:v>38</c:v>
                </c:pt>
                <c:pt idx="863">
                  <c:v>52</c:v>
                </c:pt>
                <c:pt idx="864">
                  <c:v>55</c:v>
                </c:pt>
                <c:pt idx="865">
                  <c:v>68</c:v>
                </c:pt>
                <c:pt idx="866">
                  <c:v>52</c:v>
                </c:pt>
                <c:pt idx="867">
                  <c:v>47</c:v>
                </c:pt>
                <c:pt idx="868">
                  <c:v>35</c:v>
                </c:pt>
                <c:pt idx="869">
                  <c:v>55</c:v>
                </c:pt>
                <c:pt idx="870">
                  <c:v>35</c:v>
                </c:pt>
                <c:pt idx="871">
                  <c:v>36</c:v>
                </c:pt>
                <c:pt idx="872">
                  <c:v>36</c:v>
                </c:pt>
                <c:pt idx="873">
                  <c:v>25</c:v>
                </c:pt>
                <c:pt idx="874">
                  <c:v>25</c:v>
                </c:pt>
                <c:pt idx="875">
                  <c:v>30</c:v>
                </c:pt>
                <c:pt idx="876">
                  <c:v>25</c:v>
                </c:pt>
                <c:pt idx="877">
                  <c:v>50</c:v>
                </c:pt>
                <c:pt idx="878">
                  <c:v>46</c:v>
                </c:pt>
                <c:pt idx="879">
                  <c:v>44</c:v>
                </c:pt>
                <c:pt idx="880">
                  <c:v>25</c:v>
                </c:pt>
                <c:pt idx="881">
                  <c:v>25</c:v>
                </c:pt>
                <c:pt idx="882">
                  <c:v>28</c:v>
                </c:pt>
                <c:pt idx="883">
                  <c:v>34</c:v>
                </c:pt>
                <c:pt idx="884">
                  <c:v>29</c:v>
                </c:pt>
                <c:pt idx="885">
                  <c:v>28</c:v>
                </c:pt>
                <c:pt idx="886">
                  <c:v>30</c:v>
                </c:pt>
                <c:pt idx="887">
                  <c:v>50</c:v>
                </c:pt>
                <c:pt idx="888">
                  <c:v>49</c:v>
                </c:pt>
                <c:pt idx="889">
                  <c:v>44</c:v>
                </c:pt>
                <c:pt idx="890">
                  <c:v>59</c:v>
                </c:pt>
                <c:pt idx="891">
                  <c:v>49</c:v>
                </c:pt>
                <c:pt idx="892">
                  <c:v>55</c:v>
                </c:pt>
                <c:pt idx="893">
                  <c:v>53</c:v>
                </c:pt>
                <c:pt idx="894">
                  <c:v>52</c:v>
                </c:pt>
                <c:pt idx="895">
                  <c:v>61</c:v>
                </c:pt>
                <c:pt idx="896">
                  <c:v>37</c:v>
                </c:pt>
                <c:pt idx="897">
                  <c:v>41</c:v>
                </c:pt>
                <c:pt idx="898">
                  <c:v>33</c:v>
                </c:pt>
                <c:pt idx="899">
                  <c:v>17</c:v>
                </c:pt>
                <c:pt idx="900">
                  <c:v>26</c:v>
                </c:pt>
                <c:pt idx="901">
                  <c:v>28</c:v>
                </c:pt>
                <c:pt idx="902">
                  <c:v>25</c:v>
                </c:pt>
                <c:pt idx="903">
                  <c:v>28</c:v>
                </c:pt>
                <c:pt idx="904">
                  <c:v>17</c:v>
                </c:pt>
                <c:pt idx="905">
                  <c:v>17</c:v>
                </c:pt>
                <c:pt idx="906">
                  <c:v>16</c:v>
                </c:pt>
                <c:pt idx="907">
                  <c:v>18</c:v>
                </c:pt>
                <c:pt idx="908">
                  <c:v>22</c:v>
                </c:pt>
                <c:pt idx="909">
                  <c:v>18</c:v>
                </c:pt>
                <c:pt idx="910">
                  <c:v>9</c:v>
                </c:pt>
                <c:pt idx="911">
                  <c:v>13</c:v>
                </c:pt>
                <c:pt idx="912">
                  <c:v>10</c:v>
                </c:pt>
                <c:pt idx="913">
                  <c:v>10</c:v>
                </c:pt>
                <c:pt idx="914">
                  <c:v>12</c:v>
                </c:pt>
                <c:pt idx="915">
                  <c:v>3</c:v>
                </c:pt>
                <c:pt idx="916">
                  <c:v>6</c:v>
                </c:pt>
                <c:pt idx="917">
                  <c:v>7</c:v>
                </c:pt>
                <c:pt idx="918">
                  <c:v>6</c:v>
                </c:pt>
                <c:pt idx="919">
                  <c:v>6</c:v>
                </c:pt>
                <c:pt idx="920">
                  <c:v>4</c:v>
                </c:pt>
                <c:pt idx="921">
                  <c:v>6</c:v>
                </c:pt>
                <c:pt idx="922">
                  <c:v>4</c:v>
                </c:pt>
                <c:pt idx="923">
                  <c:v>5</c:v>
                </c:pt>
                <c:pt idx="924">
                  <c:v>5</c:v>
                </c:pt>
                <c:pt idx="925">
                  <c:v>3</c:v>
                </c:pt>
                <c:pt idx="926">
                  <c:v>1</c:v>
                </c:pt>
                <c:pt idx="927">
                  <c:v>2</c:v>
                </c:pt>
                <c:pt idx="928">
                  <c:v>5</c:v>
                </c:pt>
                <c:pt idx="929">
                  <c:v>7</c:v>
                </c:pt>
                <c:pt idx="930">
                  <c:v>15</c:v>
                </c:pt>
                <c:pt idx="931">
                  <c:v>6</c:v>
                </c:pt>
                <c:pt idx="932">
                  <c:v>2</c:v>
                </c:pt>
                <c:pt idx="933">
                  <c:v>10</c:v>
                </c:pt>
                <c:pt idx="934">
                  <c:v>7</c:v>
                </c:pt>
                <c:pt idx="935">
                  <c:v>3</c:v>
                </c:pt>
                <c:pt idx="936">
                  <c:v>3</c:v>
                </c:pt>
                <c:pt idx="937">
                  <c:v>6</c:v>
                </c:pt>
                <c:pt idx="938">
                  <c:v>10</c:v>
                </c:pt>
                <c:pt idx="939">
                  <c:v>9</c:v>
                </c:pt>
                <c:pt idx="940">
                  <c:v>8</c:v>
                </c:pt>
                <c:pt idx="941">
                  <c:v>9</c:v>
                </c:pt>
                <c:pt idx="942">
                  <c:v>18</c:v>
                </c:pt>
                <c:pt idx="943">
                  <c:v>10</c:v>
                </c:pt>
                <c:pt idx="944">
                  <c:v>16</c:v>
                </c:pt>
                <c:pt idx="945">
                  <c:v>21</c:v>
                </c:pt>
                <c:pt idx="946">
                  <c:v>17</c:v>
                </c:pt>
                <c:pt idx="947">
                  <c:v>18</c:v>
                </c:pt>
                <c:pt idx="948">
                  <c:v>5</c:v>
                </c:pt>
                <c:pt idx="949">
                  <c:v>10</c:v>
                </c:pt>
                <c:pt idx="950">
                  <c:v>4</c:v>
                </c:pt>
                <c:pt idx="951">
                  <c:v>10</c:v>
                </c:pt>
                <c:pt idx="952">
                  <c:v>9</c:v>
                </c:pt>
                <c:pt idx="953">
                  <c:v>11</c:v>
                </c:pt>
                <c:pt idx="954">
                  <c:v>16</c:v>
                </c:pt>
                <c:pt idx="955">
                  <c:v>10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1B-49BB-B0E1-8608A9C12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78368"/>
        <c:axId val="172380160"/>
      </c:scatterChart>
      <c:valAx>
        <c:axId val="172378368"/>
        <c:scaling>
          <c:orientation val="minMax"/>
          <c:max val="0.6666670000000009"/>
          <c:min val="0.458333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2380160"/>
        <c:crosses val="autoZero"/>
        <c:crossBetween val="midCat"/>
        <c:majorUnit val="2.0833300000000058E-2"/>
      </c:valAx>
      <c:valAx>
        <c:axId val="1723801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</a:t>
                </a:r>
                <a:r>
                  <a:rPr lang="hu-HU" sz="800" baseline="0"/>
                  <a:t> of strokes/min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2378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villam_szam_20100816!$K$1:$K$181</c:f>
              <c:numCache>
                <c:formatCode>h:mm</c:formatCode>
                <c:ptCount val="181"/>
                <c:pt idx="0">
                  <c:v>0.58333333333333337</c:v>
                </c:pt>
                <c:pt idx="1">
                  <c:v>0.58402777777777759</c:v>
                </c:pt>
                <c:pt idx="2">
                  <c:v>0.58472222222222159</c:v>
                </c:pt>
                <c:pt idx="3">
                  <c:v>0.58541666666666559</c:v>
                </c:pt>
                <c:pt idx="4">
                  <c:v>0.58611111111111058</c:v>
                </c:pt>
                <c:pt idx="5">
                  <c:v>0.58680555555555569</c:v>
                </c:pt>
                <c:pt idx="6">
                  <c:v>0.58749999999999958</c:v>
                </c:pt>
                <c:pt idx="7">
                  <c:v>0.58819444444444469</c:v>
                </c:pt>
                <c:pt idx="8">
                  <c:v>0.58888888888888891</c:v>
                </c:pt>
                <c:pt idx="9">
                  <c:v>0.58958333333333268</c:v>
                </c:pt>
                <c:pt idx="10">
                  <c:v>0.59027777777777757</c:v>
                </c:pt>
                <c:pt idx="11">
                  <c:v>0.59097222222222157</c:v>
                </c:pt>
                <c:pt idx="12">
                  <c:v>0.59166666666666656</c:v>
                </c:pt>
                <c:pt idx="13">
                  <c:v>0.59236111111111056</c:v>
                </c:pt>
                <c:pt idx="14">
                  <c:v>0.59305555555555567</c:v>
                </c:pt>
                <c:pt idx="15">
                  <c:v>0.59375</c:v>
                </c:pt>
                <c:pt idx="16">
                  <c:v>0.59444444444444444</c:v>
                </c:pt>
                <c:pt idx="17">
                  <c:v>0.59513888888888888</c:v>
                </c:pt>
                <c:pt idx="18">
                  <c:v>0.59583333333333333</c:v>
                </c:pt>
                <c:pt idx="19">
                  <c:v>0.5965277777777771</c:v>
                </c:pt>
                <c:pt idx="20">
                  <c:v>0.59722222222222143</c:v>
                </c:pt>
                <c:pt idx="21">
                  <c:v>0.59791666666666587</c:v>
                </c:pt>
                <c:pt idx="22">
                  <c:v>0.59861111111111109</c:v>
                </c:pt>
                <c:pt idx="23">
                  <c:v>0.59930555555555554</c:v>
                </c:pt>
                <c:pt idx="24">
                  <c:v>0.60000000000000064</c:v>
                </c:pt>
                <c:pt idx="25">
                  <c:v>0.60069444444444553</c:v>
                </c:pt>
                <c:pt idx="26">
                  <c:v>0.60138888888888953</c:v>
                </c:pt>
                <c:pt idx="27">
                  <c:v>0.60208333333333364</c:v>
                </c:pt>
                <c:pt idx="28">
                  <c:v>0.60277777777777775</c:v>
                </c:pt>
                <c:pt idx="29">
                  <c:v>0.60347222222222219</c:v>
                </c:pt>
                <c:pt idx="30">
                  <c:v>0.60416666666666652</c:v>
                </c:pt>
                <c:pt idx="31">
                  <c:v>0.60486111111111163</c:v>
                </c:pt>
                <c:pt idx="32">
                  <c:v>0.60555555555555562</c:v>
                </c:pt>
                <c:pt idx="33">
                  <c:v>0.60625000000000062</c:v>
                </c:pt>
                <c:pt idx="34">
                  <c:v>0.60694444444444529</c:v>
                </c:pt>
                <c:pt idx="35">
                  <c:v>0.60763888888888984</c:v>
                </c:pt>
                <c:pt idx="36">
                  <c:v>0.60833333333333361</c:v>
                </c:pt>
                <c:pt idx="37">
                  <c:v>0.60902777777777772</c:v>
                </c:pt>
                <c:pt idx="38">
                  <c:v>0.60972222222222261</c:v>
                </c:pt>
                <c:pt idx="39">
                  <c:v>0.6104166666666665</c:v>
                </c:pt>
                <c:pt idx="40">
                  <c:v>0.61111111111111105</c:v>
                </c:pt>
                <c:pt idx="41">
                  <c:v>0.61180555555555638</c:v>
                </c:pt>
                <c:pt idx="42">
                  <c:v>0.61249999999999993</c:v>
                </c:pt>
                <c:pt idx="43">
                  <c:v>0.61319444444444515</c:v>
                </c:pt>
                <c:pt idx="44">
                  <c:v>0.61388888888888971</c:v>
                </c:pt>
                <c:pt idx="45">
                  <c:v>0.6145833333333337</c:v>
                </c:pt>
                <c:pt idx="46">
                  <c:v>0.6152777777777777</c:v>
                </c:pt>
                <c:pt idx="47">
                  <c:v>0.61597222222222214</c:v>
                </c:pt>
                <c:pt idx="48">
                  <c:v>0.6166666666666667</c:v>
                </c:pt>
                <c:pt idx="49">
                  <c:v>0.61736111111111103</c:v>
                </c:pt>
                <c:pt idx="50">
                  <c:v>0.61805555555555625</c:v>
                </c:pt>
                <c:pt idx="51">
                  <c:v>0.6187500000000008</c:v>
                </c:pt>
                <c:pt idx="52">
                  <c:v>0.61944444444444513</c:v>
                </c:pt>
                <c:pt idx="53">
                  <c:v>0.62013888888888946</c:v>
                </c:pt>
                <c:pt idx="54">
                  <c:v>0.62083333333333401</c:v>
                </c:pt>
                <c:pt idx="55">
                  <c:v>0.62152777777777768</c:v>
                </c:pt>
                <c:pt idx="56">
                  <c:v>0.62222222222222212</c:v>
                </c:pt>
                <c:pt idx="57">
                  <c:v>0.62291666666666667</c:v>
                </c:pt>
                <c:pt idx="58">
                  <c:v>0.62361111111111178</c:v>
                </c:pt>
                <c:pt idx="59">
                  <c:v>0.62430555555555622</c:v>
                </c:pt>
                <c:pt idx="60">
                  <c:v>0.62500000000000056</c:v>
                </c:pt>
                <c:pt idx="61">
                  <c:v>0.62569444444444566</c:v>
                </c:pt>
                <c:pt idx="62">
                  <c:v>0.62638888888888944</c:v>
                </c:pt>
                <c:pt idx="63">
                  <c:v>0.62708333333333388</c:v>
                </c:pt>
                <c:pt idx="64">
                  <c:v>0.62777777777777832</c:v>
                </c:pt>
                <c:pt idx="65">
                  <c:v>0.6284722222222221</c:v>
                </c:pt>
                <c:pt idx="66">
                  <c:v>0.62916666666666654</c:v>
                </c:pt>
                <c:pt idx="67">
                  <c:v>0.62986111111111165</c:v>
                </c:pt>
                <c:pt idx="68">
                  <c:v>0.63055555555555565</c:v>
                </c:pt>
                <c:pt idx="69">
                  <c:v>0.63125000000000053</c:v>
                </c:pt>
                <c:pt idx="70">
                  <c:v>0.63194444444444553</c:v>
                </c:pt>
                <c:pt idx="71">
                  <c:v>0.63263888888888986</c:v>
                </c:pt>
                <c:pt idx="72">
                  <c:v>0.63333333333333364</c:v>
                </c:pt>
                <c:pt idx="73">
                  <c:v>0.63402777777777763</c:v>
                </c:pt>
                <c:pt idx="74">
                  <c:v>0.63472222222222263</c:v>
                </c:pt>
                <c:pt idx="75">
                  <c:v>0.63541666666666652</c:v>
                </c:pt>
                <c:pt idx="76">
                  <c:v>0.63611111111111163</c:v>
                </c:pt>
                <c:pt idx="77">
                  <c:v>0.6368055555555564</c:v>
                </c:pt>
                <c:pt idx="78">
                  <c:v>0.63749999999999984</c:v>
                </c:pt>
                <c:pt idx="79">
                  <c:v>0.63819444444444529</c:v>
                </c:pt>
                <c:pt idx="80">
                  <c:v>0.63888888888888973</c:v>
                </c:pt>
                <c:pt idx="81">
                  <c:v>0.63958333333333361</c:v>
                </c:pt>
                <c:pt idx="82">
                  <c:v>0.64027777777777761</c:v>
                </c:pt>
                <c:pt idx="83">
                  <c:v>0.64097222222222205</c:v>
                </c:pt>
                <c:pt idx="84">
                  <c:v>0.64166666666666661</c:v>
                </c:pt>
                <c:pt idx="85">
                  <c:v>0.64236111111111094</c:v>
                </c:pt>
                <c:pt idx="86">
                  <c:v>0.64305555555555616</c:v>
                </c:pt>
                <c:pt idx="87">
                  <c:v>0.64375000000000071</c:v>
                </c:pt>
                <c:pt idx="88">
                  <c:v>0.64444444444444515</c:v>
                </c:pt>
                <c:pt idx="89">
                  <c:v>0.64513888888888948</c:v>
                </c:pt>
                <c:pt idx="90">
                  <c:v>0.64583333333333404</c:v>
                </c:pt>
                <c:pt idx="91">
                  <c:v>0.6465277777777777</c:v>
                </c:pt>
                <c:pt idx="92">
                  <c:v>0.64722222222222203</c:v>
                </c:pt>
                <c:pt idx="93">
                  <c:v>0.6479166666666667</c:v>
                </c:pt>
                <c:pt idx="94">
                  <c:v>0.6486111111111118</c:v>
                </c:pt>
                <c:pt idx="95">
                  <c:v>0.64930555555555625</c:v>
                </c:pt>
                <c:pt idx="96">
                  <c:v>0.65000000000000058</c:v>
                </c:pt>
                <c:pt idx="97">
                  <c:v>0.6506944444444458</c:v>
                </c:pt>
                <c:pt idx="98">
                  <c:v>0.65138888888888935</c:v>
                </c:pt>
                <c:pt idx="99">
                  <c:v>0.6520833333333339</c:v>
                </c:pt>
                <c:pt idx="100">
                  <c:v>0.65277777777777835</c:v>
                </c:pt>
                <c:pt idx="101">
                  <c:v>0.65347222222222201</c:v>
                </c:pt>
                <c:pt idx="102">
                  <c:v>0.65416666666666645</c:v>
                </c:pt>
                <c:pt idx="103">
                  <c:v>0.65486111111111156</c:v>
                </c:pt>
                <c:pt idx="104">
                  <c:v>0.65555555555555611</c:v>
                </c:pt>
                <c:pt idx="105">
                  <c:v>0.65625000000000044</c:v>
                </c:pt>
                <c:pt idx="106">
                  <c:v>0.65694444444444555</c:v>
                </c:pt>
                <c:pt idx="107">
                  <c:v>0.65763888888888999</c:v>
                </c:pt>
                <c:pt idx="108">
                  <c:v>0.65833333333333377</c:v>
                </c:pt>
                <c:pt idx="109">
                  <c:v>0.65902777777777821</c:v>
                </c:pt>
                <c:pt idx="110">
                  <c:v>0.65972222222222265</c:v>
                </c:pt>
                <c:pt idx="111">
                  <c:v>0.66041666666666643</c:v>
                </c:pt>
                <c:pt idx="112">
                  <c:v>0.66111111111111154</c:v>
                </c:pt>
                <c:pt idx="113">
                  <c:v>0.66180555555555665</c:v>
                </c:pt>
                <c:pt idx="114">
                  <c:v>0.66250000000000042</c:v>
                </c:pt>
                <c:pt idx="115">
                  <c:v>0.66319444444444531</c:v>
                </c:pt>
                <c:pt idx="116">
                  <c:v>0.66388888888888975</c:v>
                </c:pt>
                <c:pt idx="117">
                  <c:v>0.66458333333333364</c:v>
                </c:pt>
                <c:pt idx="118">
                  <c:v>0.66527777777777763</c:v>
                </c:pt>
                <c:pt idx="119">
                  <c:v>0.66597222222222263</c:v>
                </c:pt>
                <c:pt idx="120">
                  <c:v>0.66666666666666663</c:v>
                </c:pt>
                <c:pt idx="121">
                  <c:v>0.66736111111111085</c:v>
                </c:pt>
                <c:pt idx="122">
                  <c:v>0.6680555555555564</c:v>
                </c:pt>
                <c:pt idx="123">
                  <c:v>0.66875000000000073</c:v>
                </c:pt>
                <c:pt idx="124">
                  <c:v>0.66944444444444506</c:v>
                </c:pt>
                <c:pt idx="125">
                  <c:v>0.67013888888888951</c:v>
                </c:pt>
                <c:pt idx="126">
                  <c:v>0.67083333333333406</c:v>
                </c:pt>
                <c:pt idx="127">
                  <c:v>0.67152777777777761</c:v>
                </c:pt>
                <c:pt idx="128">
                  <c:v>0.67222222222222194</c:v>
                </c:pt>
                <c:pt idx="129">
                  <c:v>0.67291666666666661</c:v>
                </c:pt>
                <c:pt idx="130">
                  <c:v>0.67361111111111172</c:v>
                </c:pt>
                <c:pt idx="131">
                  <c:v>0.67430555555555616</c:v>
                </c:pt>
                <c:pt idx="132">
                  <c:v>0.6750000000000006</c:v>
                </c:pt>
                <c:pt idx="133">
                  <c:v>0.67569444444444571</c:v>
                </c:pt>
                <c:pt idx="134">
                  <c:v>0.67638888888888926</c:v>
                </c:pt>
                <c:pt idx="135">
                  <c:v>0.67708333333333393</c:v>
                </c:pt>
                <c:pt idx="136">
                  <c:v>0.67777777777777826</c:v>
                </c:pt>
                <c:pt idx="137">
                  <c:v>0.67847222222222192</c:v>
                </c:pt>
                <c:pt idx="138">
                  <c:v>0.6791666666666667</c:v>
                </c:pt>
                <c:pt idx="139">
                  <c:v>0.67986111111111158</c:v>
                </c:pt>
                <c:pt idx="140">
                  <c:v>0.68055555555555525</c:v>
                </c:pt>
                <c:pt idx="141">
                  <c:v>0.68124999999999969</c:v>
                </c:pt>
                <c:pt idx="142">
                  <c:v>0.68194444444444491</c:v>
                </c:pt>
                <c:pt idx="143">
                  <c:v>0.68263888888888935</c:v>
                </c:pt>
                <c:pt idx="144">
                  <c:v>0.68333333333333302</c:v>
                </c:pt>
                <c:pt idx="145">
                  <c:v>0.68402777777777768</c:v>
                </c:pt>
                <c:pt idx="146">
                  <c:v>0.6847222222222219</c:v>
                </c:pt>
                <c:pt idx="147">
                  <c:v>0.68541666666666567</c:v>
                </c:pt>
                <c:pt idx="148">
                  <c:v>0.68611111111111078</c:v>
                </c:pt>
                <c:pt idx="149">
                  <c:v>0.686805555555556</c:v>
                </c:pt>
                <c:pt idx="150">
                  <c:v>0.68749999999999967</c:v>
                </c:pt>
                <c:pt idx="151">
                  <c:v>0.68819444444444478</c:v>
                </c:pt>
                <c:pt idx="152">
                  <c:v>0.68888888888888922</c:v>
                </c:pt>
                <c:pt idx="153">
                  <c:v>0.68958333333333299</c:v>
                </c:pt>
                <c:pt idx="154">
                  <c:v>0.69027777777777743</c:v>
                </c:pt>
                <c:pt idx="155">
                  <c:v>0.69097222222222188</c:v>
                </c:pt>
                <c:pt idx="156">
                  <c:v>0.69166666666666632</c:v>
                </c:pt>
                <c:pt idx="157">
                  <c:v>0.69236111111111076</c:v>
                </c:pt>
                <c:pt idx="158">
                  <c:v>0.69305555555555565</c:v>
                </c:pt>
                <c:pt idx="159">
                  <c:v>0.69374999999999964</c:v>
                </c:pt>
                <c:pt idx="160">
                  <c:v>0.69444444444444464</c:v>
                </c:pt>
                <c:pt idx="161">
                  <c:v>0.69513888888888864</c:v>
                </c:pt>
                <c:pt idx="162">
                  <c:v>0.69583333333333364</c:v>
                </c:pt>
                <c:pt idx="163">
                  <c:v>0.69652777777777741</c:v>
                </c:pt>
                <c:pt idx="164">
                  <c:v>0.69722222222222152</c:v>
                </c:pt>
                <c:pt idx="165">
                  <c:v>0.6979166666666663</c:v>
                </c:pt>
                <c:pt idx="166">
                  <c:v>0.69861111111111074</c:v>
                </c:pt>
                <c:pt idx="167">
                  <c:v>0.69930555555555562</c:v>
                </c:pt>
                <c:pt idx="168">
                  <c:v>0.69999999999999962</c:v>
                </c:pt>
                <c:pt idx="169">
                  <c:v>0.70069444444444506</c:v>
                </c:pt>
                <c:pt idx="170">
                  <c:v>0.70138888888888862</c:v>
                </c:pt>
                <c:pt idx="171">
                  <c:v>0.70208333333333295</c:v>
                </c:pt>
                <c:pt idx="172">
                  <c:v>0.70277777777777761</c:v>
                </c:pt>
                <c:pt idx="173">
                  <c:v>0.7034722222222215</c:v>
                </c:pt>
                <c:pt idx="174">
                  <c:v>0.70416666666666627</c:v>
                </c:pt>
                <c:pt idx="175">
                  <c:v>0.70486111111111072</c:v>
                </c:pt>
                <c:pt idx="176">
                  <c:v>0.7055555555555556</c:v>
                </c:pt>
                <c:pt idx="177">
                  <c:v>0.7062499999999996</c:v>
                </c:pt>
                <c:pt idx="178">
                  <c:v>0.70694444444444493</c:v>
                </c:pt>
                <c:pt idx="179">
                  <c:v>0.70763888888888926</c:v>
                </c:pt>
                <c:pt idx="180">
                  <c:v>0.70833333333333293</c:v>
                </c:pt>
              </c:numCache>
            </c:numRef>
          </c:xVal>
          <c:yVal>
            <c:numRef>
              <c:f>villam_szam_20100816!$L$1:$L$181</c:f>
              <c:numCache>
                <c:formatCode>General</c:formatCode>
                <c:ptCount val="181"/>
                <c:pt idx="30">
                  <c:v>0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2</c:v>
                </c:pt>
                <c:pt idx="38">
                  <c:v>1</c:v>
                </c:pt>
                <c:pt idx="39">
                  <c:v>0</c:v>
                </c:pt>
                <c:pt idx="40">
                  <c:v>3</c:v>
                </c:pt>
                <c:pt idx="41">
                  <c:v>2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3</c:v>
                </c:pt>
                <c:pt idx="48">
                  <c:v>6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  <c:pt idx="52">
                  <c:v>3</c:v>
                </c:pt>
                <c:pt idx="53">
                  <c:v>5</c:v>
                </c:pt>
                <c:pt idx="54">
                  <c:v>1</c:v>
                </c:pt>
                <c:pt idx="55">
                  <c:v>2</c:v>
                </c:pt>
                <c:pt idx="56">
                  <c:v>6</c:v>
                </c:pt>
                <c:pt idx="57">
                  <c:v>3</c:v>
                </c:pt>
                <c:pt idx="58">
                  <c:v>5</c:v>
                </c:pt>
                <c:pt idx="59">
                  <c:v>6</c:v>
                </c:pt>
                <c:pt idx="60">
                  <c:v>7</c:v>
                </c:pt>
                <c:pt idx="61">
                  <c:v>9</c:v>
                </c:pt>
                <c:pt idx="62">
                  <c:v>2</c:v>
                </c:pt>
                <c:pt idx="63">
                  <c:v>9</c:v>
                </c:pt>
                <c:pt idx="64">
                  <c:v>5</c:v>
                </c:pt>
                <c:pt idx="65">
                  <c:v>7</c:v>
                </c:pt>
                <c:pt idx="66">
                  <c:v>9</c:v>
                </c:pt>
                <c:pt idx="67">
                  <c:v>8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11</c:v>
                </c:pt>
                <c:pt idx="72">
                  <c:v>18</c:v>
                </c:pt>
                <c:pt idx="73">
                  <c:v>10</c:v>
                </c:pt>
                <c:pt idx="74">
                  <c:v>17</c:v>
                </c:pt>
                <c:pt idx="75">
                  <c:v>12</c:v>
                </c:pt>
                <c:pt idx="76">
                  <c:v>6</c:v>
                </c:pt>
                <c:pt idx="77">
                  <c:v>5</c:v>
                </c:pt>
                <c:pt idx="78">
                  <c:v>6</c:v>
                </c:pt>
                <c:pt idx="79">
                  <c:v>2</c:v>
                </c:pt>
                <c:pt idx="80">
                  <c:v>4</c:v>
                </c:pt>
                <c:pt idx="81">
                  <c:v>5</c:v>
                </c:pt>
                <c:pt idx="82">
                  <c:v>6</c:v>
                </c:pt>
                <c:pt idx="83">
                  <c:v>2</c:v>
                </c:pt>
                <c:pt idx="84">
                  <c:v>1</c:v>
                </c:pt>
                <c:pt idx="85">
                  <c:v>1</c:v>
                </c:pt>
                <c:pt idx="86">
                  <c:v>6</c:v>
                </c:pt>
                <c:pt idx="87">
                  <c:v>3</c:v>
                </c:pt>
                <c:pt idx="88">
                  <c:v>5</c:v>
                </c:pt>
                <c:pt idx="89">
                  <c:v>1</c:v>
                </c:pt>
                <c:pt idx="90">
                  <c:v>4</c:v>
                </c:pt>
                <c:pt idx="91">
                  <c:v>3</c:v>
                </c:pt>
                <c:pt idx="92">
                  <c:v>0</c:v>
                </c:pt>
                <c:pt idx="93">
                  <c:v>7</c:v>
                </c:pt>
                <c:pt idx="94">
                  <c:v>10</c:v>
                </c:pt>
                <c:pt idx="95">
                  <c:v>10</c:v>
                </c:pt>
                <c:pt idx="96">
                  <c:v>12</c:v>
                </c:pt>
                <c:pt idx="97">
                  <c:v>4</c:v>
                </c:pt>
                <c:pt idx="98">
                  <c:v>3</c:v>
                </c:pt>
                <c:pt idx="99">
                  <c:v>5</c:v>
                </c:pt>
                <c:pt idx="100">
                  <c:v>6</c:v>
                </c:pt>
                <c:pt idx="101">
                  <c:v>6</c:v>
                </c:pt>
                <c:pt idx="102">
                  <c:v>13</c:v>
                </c:pt>
                <c:pt idx="103">
                  <c:v>8</c:v>
                </c:pt>
                <c:pt idx="104">
                  <c:v>7</c:v>
                </c:pt>
                <c:pt idx="105">
                  <c:v>8</c:v>
                </c:pt>
                <c:pt idx="106">
                  <c:v>4</c:v>
                </c:pt>
                <c:pt idx="107">
                  <c:v>8</c:v>
                </c:pt>
                <c:pt idx="108">
                  <c:v>6</c:v>
                </c:pt>
                <c:pt idx="109">
                  <c:v>8</c:v>
                </c:pt>
                <c:pt idx="110">
                  <c:v>8</c:v>
                </c:pt>
                <c:pt idx="111">
                  <c:v>4</c:v>
                </c:pt>
                <c:pt idx="112">
                  <c:v>4</c:v>
                </c:pt>
                <c:pt idx="113">
                  <c:v>1</c:v>
                </c:pt>
                <c:pt idx="114">
                  <c:v>4</c:v>
                </c:pt>
                <c:pt idx="115">
                  <c:v>1</c:v>
                </c:pt>
                <c:pt idx="116">
                  <c:v>2</c:v>
                </c:pt>
                <c:pt idx="117">
                  <c:v>3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0</c:v>
                </c:pt>
                <c:pt idx="122">
                  <c:v>2</c:v>
                </c:pt>
                <c:pt idx="123">
                  <c:v>0</c:v>
                </c:pt>
                <c:pt idx="124">
                  <c:v>3</c:v>
                </c:pt>
                <c:pt idx="125">
                  <c:v>4</c:v>
                </c:pt>
                <c:pt idx="126">
                  <c:v>1</c:v>
                </c:pt>
                <c:pt idx="127">
                  <c:v>2</c:v>
                </c:pt>
                <c:pt idx="128">
                  <c:v>4</c:v>
                </c:pt>
                <c:pt idx="129">
                  <c:v>4</c:v>
                </c:pt>
                <c:pt idx="130">
                  <c:v>5</c:v>
                </c:pt>
                <c:pt idx="131">
                  <c:v>1</c:v>
                </c:pt>
                <c:pt idx="132">
                  <c:v>4</c:v>
                </c:pt>
                <c:pt idx="133">
                  <c:v>9</c:v>
                </c:pt>
                <c:pt idx="134">
                  <c:v>8</c:v>
                </c:pt>
                <c:pt idx="135">
                  <c:v>17</c:v>
                </c:pt>
                <c:pt idx="136">
                  <c:v>9</c:v>
                </c:pt>
                <c:pt idx="137">
                  <c:v>27</c:v>
                </c:pt>
                <c:pt idx="138">
                  <c:v>4</c:v>
                </c:pt>
                <c:pt idx="139">
                  <c:v>26</c:v>
                </c:pt>
                <c:pt idx="140">
                  <c:v>10</c:v>
                </c:pt>
                <c:pt idx="141">
                  <c:v>37</c:v>
                </c:pt>
                <c:pt idx="142">
                  <c:v>24</c:v>
                </c:pt>
                <c:pt idx="143">
                  <c:v>11</c:v>
                </c:pt>
                <c:pt idx="144">
                  <c:v>9</c:v>
                </c:pt>
                <c:pt idx="145">
                  <c:v>21</c:v>
                </c:pt>
                <c:pt idx="146">
                  <c:v>16</c:v>
                </c:pt>
                <c:pt idx="147">
                  <c:v>19</c:v>
                </c:pt>
                <c:pt idx="148">
                  <c:v>29</c:v>
                </c:pt>
                <c:pt idx="149">
                  <c:v>21</c:v>
                </c:pt>
                <c:pt idx="150">
                  <c:v>17</c:v>
                </c:pt>
                <c:pt idx="151">
                  <c:v>29</c:v>
                </c:pt>
                <c:pt idx="152">
                  <c:v>44</c:v>
                </c:pt>
                <c:pt idx="153">
                  <c:v>39</c:v>
                </c:pt>
                <c:pt idx="154">
                  <c:v>27</c:v>
                </c:pt>
                <c:pt idx="155">
                  <c:v>18</c:v>
                </c:pt>
                <c:pt idx="156">
                  <c:v>30</c:v>
                </c:pt>
                <c:pt idx="157">
                  <c:v>23</c:v>
                </c:pt>
                <c:pt idx="158">
                  <c:v>27</c:v>
                </c:pt>
                <c:pt idx="159">
                  <c:v>24</c:v>
                </c:pt>
                <c:pt idx="160">
                  <c:v>18</c:v>
                </c:pt>
                <c:pt idx="161">
                  <c:v>18</c:v>
                </c:pt>
                <c:pt idx="162">
                  <c:v>12</c:v>
                </c:pt>
                <c:pt idx="163">
                  <c:v>13</c:v>
                </c:pt>
                <c:pt idx="164">
                  <c:v>10</c:v>
                </c:pt>
                <c:pt idx="165">
                  <c:v>8</c:v>
                </c:pt>
                <c:pt idx="166">
                  <c:v>0</c:v>
                </c:pt>
                <c:pt idx="16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9F-4D27-BB2F-421F61A6D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918656"/>
        <c:axId val="214920576"/>
      </c:scatterChart>
      <c:valAx>
        <c:axId val="214918656"/>
        <c:scaling>
          <c:orientation val="minMax"/>
          <c:max val="0.70834000000000064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4920576"/>
        <c:crosses val="autoZero"/>
        <c:crossBetween val="midCat"/>
        <c:majorUnit val="2.0833300000000058E-2"/>
      </c:valAx>
      <c:valAx>
        <c:axId val="2149205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Number</a:t>
                </a:r>
                <a:r>
                  <a:rPr lang="hu-HU" baseline="0"/>
                  <a:t> of total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4918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81779981053203"/>
          <c:y val="0.2195474211428724"/>
          <c:w val="0.72238793188057626"/>
          <c:h val="0.31744168320737254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villam_szam_20150723!$J$1:$J$82</c:f>
              <c:numCache>
                <c:formatCode>h:mm</c:formatCode>
                <c:ptCount val="82"/>
                <c:pt idx="0">
                  <c:v>0.54166666666666652</c:v>
                </c:pt>
                <c:pt idx="1">
                  <c:v>0.54236111111111107</c:v>
                </c:pt>
                <c:pt idx="2">
                  <c:v>0.54305555555555562</c:v>
                </c:pt>
                <c:pt idx="3">
                  <c:v>0.54375000000000062</c:v>
                </c:pt>
                <c:pt idx="4">
                  <c:v>0.54444444444444462</c:v>
                </c:pt>
                <c:pt idx="5">
                  <c:v>0.54513888888888884</c:v>
                </c:pt>
                <c:pt idx="6">
                  <c:v>0.54583333333333361</c:v>
                </c:pt>
                <c:pt idx="7">
                  <c:v>0.5465277777777775</c:v>
                </c:pt>
                <c:pt idx="8">
                  <c:v>0.54722222222222217</c:v>
                </c:pt>
                <c:pt idx="9">
                  <c:v>0.5479166666666665</c:v>
                </c:pt>
                <c:pt idx="10">
                  <c:v>0.54861111111111105</c:v>
                </c:pt>
                <c:pt idx="11">
                  <c:v>0.5493055555555556</c:v>
                </c:pt>
                <c:pt idx="12">
                  <c:v>0.54999999999999993</c:v>
                </c:pt>
                <c:pt idx="13">
                  <c:v>0.55069444444444515</c:v>
                </c:pt>
                <c:pt idx="14">
                  <c:v>0.55138888888888882</c:v>
                </c:pt>
                <c:pt idx="15">
                  <c:v>0.5520833333333337</c:v>
                </c:pt>
                <c:pt idx="16">
                  <c:v>0.5527777777777777</c:v>
                </c:pt>
                <c:pt idx="17">
                  <c:v>0.55347222222222159</c:v>
                </c:pt>
                <c:pt idx="18">
                  <c:v>0.55416666666666659</c:v>
                </c:pt>
                <c:pt idx="19">
                  <c:v>0.55486111111111103</c:v>
                </c:pt>
                <c:pt idx="20">
                  <c:v>0.55555555555555569</c:v>
                </c:pt>
                <c:pt idx="21">
                  <c:v>0.55624999999999991</c:v>
                </c:pt>
                <c:pt idx="22">
                  <c:v>0.55694444444444513</c:v>
                </c:pt>
                <c:pt idx="23">
                  <c:v>0.55763888888888946</c:v>
                </c:pt>
                <c:pt idx="24">
                  <c:v>0.55833333333333324</c:v>
                </c:pt>
                <c:pt idx="25">
                  <c:v>0.55902777777777768</c:v>
                </c:pt>
                <c:pt idx="26">
                  <c:v>0.55972222222222212</c:v>
                </c:pt>
                <c:pt idx="27">
                  <c:v>0.56041666666666656</c:v>
                </c:pt>
                <c:pt idx="28">
                  <c:v>0.56111111111111101</c:v>
                </c:pt>
                <c:pt idx="29">
                  <c:v>0.56180555555555622</c:v>
                </c:pt>
                <c:pt idx="30">
                  <c:v>0.56249999999999989</c:v>
                </c:pt>
                <c:pt idx="31">
                  <c:v>0.563194444444445</c:v>
                </c:pt>
                <c:pt idx="32">
                  <c:v>0.56388888888888944</c:v>
                </c:pt>
                <c:pt idx="33">
                  <c:v>0.56458333333333321</c:v>
                </c:pt>
                <c:pt idx="34">
                  <c:v>0.56527777777777766</c:v>
                </c:pt>
                <c:pt idx="35">
                  <c:v>0.5659722222222221</c:v>
                </c:pt>
                <c:pt idx="36">
                  <c:v>0.56666666666666654</c:v>
                </c:pt>
                <c:pt idx="37">
                  <c:v>0.56736111111111098</c:v>
                </c:pt>
                <c:pt idx="38">
                  <c:v>0.56805555555555565</c:v>
                </c:pt>
                <c:pt idx="39">
                  <c:v>0.56875000000000053</c:v>
                </c:pt>
                <c:pt idx="40">
                  <c:v>0.56944444444444464</c:v>
                </c:pt>
                <c:pt idx="41">
                  <c:v>0.57013888888888875</c:v>
                </c:pt>
                <c:pt idx="42">
                  <c:v>0.57083333333333364</c:v>
                </c:pt>
                <c:pt idx="43">
                  <c:v>0.57152777777777752</c:v>
                </c:pt>
                <c:pt idx="44">
                  <c:v>0.57222222222222208</c:v>
                </c:pt>
                <c:pt idx="45">
                  <c:v>0.57291666666666652</c:v>
                </c:pt>
                <c:pt idx="46">
                  <c:v>0.57361111111111163</c:v>
                </c:pt>
                <c:pt idx="47">
                  <c:v>0.57430555555555562</c:v>
                </c:pt>
                <c:pt idx="48">
                  <c:v>0.57499999999999984</c:v>
                </c:pt>
                <c:pt idx="49">
                  <c:v>0.57569444444444529</c:v>
                </c:pt>
                <c:pt idx="50">
                  <c:v>0.57638888888888873</c:v>
                </c:pt>
                <c:pt idx="51">
                  <c:v>0.57708333333333361</c:v>
                </c:pt>
                <c:pt idx="52">
                  <c:v>0.57777777777777761</c:v>
                </c:pt>
                <c:pt idx="53">
                  <c:v>0.5784722222222215</c:v>
                </c:pt>
                <c:pt idx="54">
                  <c:v>0.5791666666666665</c:v>
                </c:pt>
                <c:pt idx="55">
                  <c:v>0.57986111111111094</c:v>
                </c:pt>
                <c:pt idx="56">
                  <c:v>0.58055555555555538</c:v>
                </c:pt>
                <c:pt idx="57">
                  <c:v>0.58124999999999949</c:v>
                </c:pt>
                <c:pt idx="58">
                  <c:v>0.5819444444444446</c:v>
                </c:pt>
                <c:pt idx="59">
                  <c:v>0.58263888888888871</c:v>
                </c:pt>
                <c:pt idx="60">
                  <c:v>0.58333333333333259</c:v>
                </c:pt>
                <c:pt idx="61">
                  <c:v>0.58402777777777759</c:v>
                </c:pt>
                <c:pt idx="62">
                  <c:v>0.58472222222222159</c:v>
                </c:pt>
                <c:pt idx="63">
                  <c:v>0.58541666666666548</c:v>
                </c:pt>
                <c:pt idx="64">
                  <c:v>0.58611111111111058</c:v>
                </c:pt>
                <c:pt idx="65">
                  <c:v>0.58680555555555569</c:v>
                </c:pt>
                <c:pt idx="66">
                  <c:v>0.58749999999999958</c:v>
                </c:pt>
                <c:pt idx="67">
                  <c:v>0.58819444444444424</c:v>
                </c:pt>
                <c:pt idx="68">
                  <c:v>0.58888888888888868</c:v>
                </c:pt>
                <c:pt idx="69">
                  <c:v>0.58958333333333257</c:v>
                </c:pt>
                <c:pt idx="70">
                  <c:v>0.59027777777777757</c:v>
                </c:pt>
                <c:pt idx="71">
                  <c:v>0.59097222222222157</c:v>
                </c:pt>
                <c:pt idx="72">
                  <c:v>0.59166666666666579</c:v>
                </c:pt>
                <c:pt idx="73">
                  <c:v>0.59236111111111056</c:v>
                </c:pt>
                <c:pt idx="74">
                  <c:v>0.59305555555555534</c:v>
                </c:pt>
                <c:pt idx="75">
                  <c:v>0.59374999999999978</c:v>
                </c:pt>
                <c:pt idx="76">
                  <c:v>0.59444444444444422</c:v>
                </c:pt>
                <c:pt idx="77">
                  <c:v>0.59513888888888866</c:v>
                </c:pt>
                <c:pt idx="78">
                  <c:v>0.5958333333333331</c:v>
                </c:pt>
                <c:pt idx="79">
                  <c:v>0.59652777777777688</c:v>
                </c:pt>
                <c:pt idx="80">
                  <c:v>0.59722222222222121</c:v>
                </c:pt>
                <c:pt idx="81">
                  <c:v>0.59791666666666576</c:v>
                </c:pt>
              </c:numCache>
            </c:numRef>
          </c:xVal>
          <c:yVal>
            <c:numRef>
              <c:f>villam_szam_20150723!$K$1:$K$82</c:f>
              <c:numCache>
                <c:formatCode>General</c:formatCode>
                <c:ptCount val="82"/>
                <c:pt idx="16">
                  <c:v>0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4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0</c:v>
                </c:pt>
                <c:pt idx="28">
                  <c:v>5</c:v>
                </c:pt>
                <c:pt idx="29">
                  <c:v>0</c:v>
                </c:pt>
                <c:pt idx="30">
                  <c:v>1</c:v>
                </c:pt>
                <c:pt idx="31">
                  <c:v>3</c:v>
                </c:pt>
                <c:pt idx="32">
                  <c:v>0</c:v>
                </c:pt>
                <c:pt idx="33">
                  <c:v>2</c:v>
                </c:pt>
                <c:pt idx="34">
                  <c:v>3</c:v>
                </c:pt>
                <c:pt idx="35">
                  <c:v>4</c:v>
                </c:pt>
                <c:pt idx="36">
                  <c:v>5</c:v>
                </c:pt>
                <c:pt idx="37">
                  <c:v>4</c:v>
                </c:pt>
                <c:pt idx="38">
                  <c:v>5</c:v>
                </c:pt>
                <c:pt idx="39">
                  <c:v>3</c:v>
                </c:pt>
                <c:pt idx="40">
                  <c:v>2</c:v>
                </c:pt>
                <c:pt idx="41">
                  <c:v>10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0</c:v>
                </c:pt>
                <c:pt idx="47">
                  <c:v>6</c:v>
                </c:pt>
                <c:pt idx="48">
                  <c:v>4</c:v>
                </c:pt>
                <c:pt idx="49">
                  <c:v>4</c:v>
                </c:pt>
                <c:pt idx="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48-49D5-9C7C-AE43CD335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175168"/>
        <c:axId val="215177856"/>
      </c:scatterChart>
      <c:valAx>
        <c:axId val="215175168"/>
        <c:scaling>
          <c:orientation val="minMax"/>
          <c:max val="0.62500000000000089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177856"/>
        <c:crosses val="autoZero"/>
        <c:crossBetween val="midCat"/>
        <c:majorUnit val="2.0833300000000058E-2"/>
      </c:valAx>
      <c:valAx>
        <c:axId val="215177856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 of total</a:t>
                </a:r>
                <a:r>
                  <a:rPr lang="hu-HU" sz="800" baseline="0"/>
                  <a:t> lightning stroke/min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175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villam_szam_20150723!$J$1:$J$82</c:f>
              <c:numCache>
                <c:formatCode>h:mm</c:formatCode>
                <c:ptCount val="82"/>
                <c:pt idx="0">
                  <c:v>0.54166666666666652</c:v>
                </c:pt>
                <c:pt idx="1">
                  <c:v>0.54236111111111107</c:v>
                </c:pt>
                <c:pt idx="2">
                  <c:v>0.54305555555555562</c:v>
                </c:pt>
                <c:pt idx="3">
                  <c:v>0.54375000000000062</c:v>
                </c:pt>
                <c:pt idx="4">
                  <c:v>0.54444444444444462</c:v>
                </c:pt>
                <c:pt idx="5">
                  <c:v>0.54513888888888884</c:v>
                </c:pt>
                <c:pt idx="6">
                  <c:v>0.54583333333333361</c:v>
                </c:pt>
                <c:pt idx="7">
                  <c:v>0.5465277777777775</c:v>
                </c:pt>
                <c:pt idx="8">
                  <c:v>0.54722222222222217</c:v>
                </c:pt>
                <c:pt idx="9">
                  <c:v>0.5479166666666665</c:v>
                </c:pt>
                <c:pt idx="10">
                  <c:v>0.54861111111111105</c:v>
                </c:pt>
                <c:pt idx="11">
                  <c:v>0.5493055555555556</c:v>
                </c:pt>
                <c:pt idx="12">
                  <c:v>0.54999999999999993</c:v>
                </c:pt>
                <c:pt idx="13">
                  <c:v>0.55069444444444515</c:v>
                </c:pt>
                <c:pt idx="14">
                  <c:v>0.55138888888888882</c:v>
                </c:pt>
                <c:pt idx="15">
                  <c:v>0.5520833333333337</c:v>
                </c:pt>
                <c:pt idx="16">
                  <c:v>0.5527777777777777</c:v>
                </c:pt>
                <c:pt idx="17">
                  <c:v>0.55347222222222159</c:v>
                </c:pt>
                <c:pt idx="18">
                  <c:v>0.55416666666666659</c:v>
                </c:pt>
                <c:pt idx="19">
                  <c:v>0.55486111111111103</c:v>
                </c:pt>
                <c:pt idx="20">
                  <c:v>0.55555555555555569</c:v>
                </c:pt>
                <c:pt idx="21">
                  <c:v>0.55624999999999991</c:v>
                </c:pt>
                <c:pt idx="22">
                  <c:v>0.55694444444444513</c:v>
                </c:pt>
                <c:pt idx="23">
                  <c:v>0.55763888888888946</c:v>
                </c:pt>
                <c:pt idx="24">
                  <c:v>0.55833333333333324</c:v>
                </c:pt>
                <c:pt idx="25">
                  <c:v>0.55902777777777768</c:v>
                </c:pt>
                <c:pt idx="26">
                  <c:v>0.55972222222222212</c:v>
                </c:pt>
                <c:pt idx="27">
                  <c:v>0.56041666666666656</c:v>
                </c:pt>
                <c:pt idx="28">
                  <c:v>0.56111111111111101</c:v>
                </c:pt>
                <c:pt idx="29">
                  <c:v>0.56180555555555622</c:v>
                </c:pt>
                <c:pt idx="30">
                  <c:v>0.56249999999999989</c:v>
                </c:pt>
                <c:pt idx="31">
                  <c:v>0.563194444444445</c:v>
                </c:pt>
                <c:pt idx="32">
                  <c:v>0.56388888888888944</c:v>
                </c:pt>
                <c:pt idx="33">
                  <c:v>0.56458333333333321</c:v>
                </c:pt>
                <c:pt idx="34">
                  <c:v>0.56527777777777766</c:v>
                </c:pt>
                <c:pt idx="35">
                  <c:v>0.5659722222222221</c:v>
                </c:pt>
                <c:pt idx="36">
                  <c:v>0.56666666666666654</c:v>
                </c:pt>
                <c:pt idx="37">
                  <c:v>0.56736111111111098</c:v>
                </c:pt>
                <c:pt idx="38">
                  <c:v>0.56805555555555565</c:v>
                </c:pt>
                <c:pt idx="39">
                  <c:v>0.56875000000000053</c:v>
                </c:pt>
                <c:pt idx="40">
                  <c:v>0.56944444444444464</c:v>
                </c:pt>
                <c:pt idx="41">
                  <c:v>0.57013888888888875</c:v>
                </c:pt>
                <c:pt idx="42">
                  <c:v>0.57083333333333364</c:v>
                </c:pt>
                <c:pt idx="43">
                  <c:v>0.57152777777777752</c:v>
                </c:pt>
                <c:pt idx="44">
                  <c:v>0.57222222222222208</c:v>
                </c:pt>
                <c:pt idx="45">
                  <c:v>0.57291666666666652</c:v>
                </c:pt>
                <c:pt idx="46">
                  <c:v>0.57361111111111163</c:v>
                </c:pt>
                <c:pt idx="47">
                  <c:v>0.57430555555555562</c:v>
                </c:pt>
                <c:pt idx="48">
                  <c:v>0.57499999999999984</c:v>
                </c:pt>
                <c:pt idx="49">
                  <c:v>0.57569444444444529</c:v>
                </c:pt>
                <c:pt idx="50">
                  <c:v>0.57638888888888873</c:v>
                </c:pt>
                <c:pt idx="51">
                  <c:v>0.57708333333333361</c:v>
                </c:pt>
                <c:pt idx="52">
                  <c:v>0.57777777777777761</c:v>
                </c:pt>
                <c:pt idx="53">
                  <c:v>0.5784722222222215</c:v>
                </c:pt>
                <c:pt idx="54">
                  <c:v>0.5791666666666665</c:v>
                </c:pt>
                <c:pt idx="55">
                  <c:v>0.57986111111111094</c:v>
                </c:pt>
                <c:pt idx="56">
                  <c:v>0.58055555555555538</c:v>
                </c:pt>
                <c:pt idx="57">
                  <c:v>0.58124999999999949</c:v>
                </c:pt>
                <c:pt idx="58">
                  <c:v>0.5819444444444446</c:v>
                </c:pt>
                <c:pt idx="59">
                  <c:v>0.58263888888888871</c:v>
                </c:pt>
                <c:pt idx="60">
                  <c:v>0.58333333333333259</c:v>
                </c:pt>
                <c:pt idx="61">
                  <c:v>0.58402777777777759</c:v>
                </c:pt>
                <c:pt idx="62">
                  <c:v>0.58472222222222159</c:v>
                </c:pt>
                <c:pt idx="63">
                  <c:v>0.58541666666666548</c:v>
                </c:pt>
                <c:pt idx="64">
                  <c:v>0.58611111111111058</c:v>
                </c:pt>
                <c:pt idx="65">
                  <c:v>0.58680555555555569</c:v>
                </c:pt>
                <c:pt idx="66">
                  <c:v>0.58749999999999958</c:v>
                </c:pt>
                <c:pt idx="67">
                  <c:v>0.58819444444444424</c:v>
                </c:pt>
                <c:pt idx="68">
                  <c:v>0.58888888888888868</c:v>
                </c:pt>
                <c:pt idx="69">
                  <c:v>0.58958333333333257</c:v>
                </c:pt>
                <c:pt idx="70">
                  <c:v>0.59027777777777757</c:v>
                </c:pt>
                <c:pt idx="71">
                  <c:v>0.59097222222222157</c:v>
                </c:pt>
                <c:pt idx="72">
                  <c:v>0.59166666666666579</c:v>
                </c:pt>
                <c:pt idx="73">
                  <c:v>0.59236111111111056</c:v>
                </c:pt>
                <c:pt idx="74">
                  <c:v>0.59305555555555534</c:v>
                </c:pt>
                <c:pt idx="75">
                  <c:v>0.59374999999999978</c:v>
                </c:pt>
                <c:pt idx="76">
                  <c:v>0.59444444444444422</c:v>
                </c:pt>
                <c:pt idx="77">
                  <c:v>0.59513888888888866</c:v>
                </c:pt>
                <c:pt idx="78">
                  <c:v>0.5958333333333331</c:v>
                </c:pt>
                <c:pt idx="79">
                  <c:v>0.59652777777777688</c:v>
                </c:pt>
                <c:pt idx="80">
                  <c:v>0.59722222222222121</c:v>
                </c:pt>
                <c:pt idx="81">
                  <c:v>0.59791666666666576</c:v>
                </c:pt>
              </c:numCache>
            </c:numRef>
          </c:xVal>
          <c:yVal>
            <c:numRef>
              <c:f>villam_szam_20150723!$K$1:$K$82</c:f>
              <c:numCache>
                <c:formatCode>General</c:formatCode>
                <c:ptCount val="82"/>
                <c:pt idx="16">
                  <c:v>0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4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0</c:v>
                </c:pt>
                <c:pt idx="28">
                  <c:v>5</c:v>
                </c:pt>
                <c:pt idx="29">
                  <c:v>0</c:v>
                </c:pt>
                <c:pt idx="30">
                  <c:v>1</c:v>
                </c:pt>
                <c:pt idx="31">
                  <c:v>3</c:v>
                </c:pt>
                <c:pt idx="32">
                  <c:v>0</c:v>
                </c:pt>
                <c:pt idx="33">
                  <c:v>2</c:v>
                </c:pt>
                <c:pt idx="34">
                  <c:v>3</c:v>
                </c:pt>
                <c:pt idx="35">
                  <c:v>4</c:v>
                </c:pt>
                <c:pt idx="36">
                  <c:v>5</c:v>
                </c:pt>
                <c:pt idx="37">
                  <c:v>4</c:v>
                </c:pt>
                <c:pt idx="38">
                  <c:v>5</c:v>
                </c:pt>
                <c:pt idx="39">
                  <c:v>3</c:v>
                </c:pt>
                <c:pt idx="40">
                  <c:v>2</c:v>
                </c:pt>
                <c:pt idx="41">
                  <c:v>10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0</c:v>
                </c:pt>
                <c:pt idx="47">
                  <c:v>6</c:v>
                </c:pt>
                <c:pt idx="48">
                  <c:v>4</c:v>
                </c:pt>
                <c:pt idx="49">
                  <c:v>4</c:v>
                </c:pt>
                <c:pt idx="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B0-4F2F-A630-53FE35D31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252352"/>
        <c:axId val="215263488"/>
      </c:scatterChart>
      <c:valAx>
        <c:axId val="215252352"/>
        <c:scaling>
          <c:orientation val="minMax"/>
          <c:max val="0.62500000000000089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263488"/>
        <c:crosses val="autoZero"/>
        <c:crossBetween val="midCat"/>
        <c:majorUnit val="2.0833300000000058E-2"/>
      </c:valAx>
      <c:valAx>
        <c:axId val="21526348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 of total</a:t>
                </a:r>
                <a:r>
                  <a:rPr lang="hu-HU" sz="800" baseline="0"/>
                  <a:t> lightning stroke/min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2523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84976775189543E-2"/>
          <c:y val="4.0029755638833917E-2"/>
          <c:w val="0.89151884392054648"/>
          <c:h val="0.81104657737718555"/>
        </c:manualLayout>
      </c:layout>
      <c:scatterChart>
        <c:scatterStyle val="lineMarker"/>
        <c:varyColors val="0"/>
        <c:ser>
          <c:idx val="0"/>
          <c:order val="0"/>
          <c:tx>
            <c:v>min BT10.8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Munka1!$F$6:$F$38</c:f>
              <c:numCache>
                <c:formatCode>h:mm</c:formatCode>
                <c:ptCount val="33"/>
                <c:pt idx="0">
                  <c:v>0.50555555555555554</c:v>
                </c:pt>
                <c:pt idx="1">
                  <c:v>0.50902777777777752</c:v>
                </c:pt>
                <c:pt idx="2">
                  <c:v>0.51249999999999996</c:v>
                </c:pt>
                <c:pt idx="3">
                  <c:v>0.51597222222222217</c:v>
                </c:pt>
                <c:pt idx="4">
                  <c:v>0.5194444444444446</c:v>
                </c:pt>
                <c:pt idx="5">
                  <c:v>0.52291666666666659</c:v>
                </c:pt>
                <c:pt idx="6">
                  <c:v>0.5263888888888888</c:v>
                </c:pt>
                <c:pt idx="7">
                  <c:v>0.52986111111111101</c:v>
                </c:pt>
                <c:pt idx="8">
                  <c:v>0.53333333333333321</c:v>
                </c:pt>
                <c:pt idx="9">
                  <c:v>0.53680555555555565</c:v>
                </c:pt>
                <c:pt idx="10">
                  <c:v>0.54027777777777752</c:v>
                </c:pt>
                <c:pt idx="11">
                  <c:v>0.54374999999999984</c:v>
                </c:pt>
                <c:pt idx="12">
                  <c:v>0.5472222222222215</c:v>
                </c:pt>
                <c:pt idx="13">
                  <c:v>0.55069444444444515</c:v>
                </c:pt>
                <c:pt idx="14">
                  <c:v>0.55416666666666647</c:v>
                </c:pt>
                <c:pt idx="15">
                  <c:v>0.55763888888888935</c:v>
                </c:pt>
                <c:pt idx="16">
                  <c:v>0.56111111111111089</c:v>
                </c:pt>
                <c:pt idx="17">
                  <c:v>0.5645833333333331</c:v>
                </c:pt>
                <c:pt idx="18">
                  <c:v>0.56805555555555565</c:v>
                </c:pt>
                <c:pt idx="19">
                  <c:v>0.57152777777777752</c:v>
                </c:pt>
                <c:pt idx="20">
                  <c:v>0.57499999999999973</c:v>
                </c:pt>
                <c:pt idx="21">
                  <c:v>0.5784722222222215</c:v>
                </c:pt>
                <c:pt idx="22">
                  <c:v>0.58194444444444415</c:v>
                </c:pt>
                <c:pt idx="23">
                  <c:v>0.58541666666666536</c:v>
                </c:pt>
                <c:pt idx="24">
                  <c:v>0.58888888888888868</c:v>
                </c:pt>
                <c:pt idx="25">
                  <c:v>0.59236111111111056</c:v>
                </c:pt>
                <c:pt idx="26">
                  <c:v>0.59583333333333299</c:v>
                </c:pt>
                <c:pt idx="27">
                  <c:v>0.5993055555555552</c:v>
                </c:pt>
                <c:pt idx="28">
                  <c:v>0.60277777777777763</c:v>
                </c:pt>
                <c:pt idx="29">
                  <c:v>0.60624999999999962</c:v>
                </c:pt>
                <c:pt idx="30">
                  <c:v>0.60972222222222183</c:v>
                </c:pt>
                <c:pt idx="31">
                  <c:v>0.61319444444444493</c:v>
                </c:pt>
                <c:pt idx="32">
                  <c:v>0.61666666666666625</c:v>
                </c:pt>
              </c:numCache>
            </c:numRef>
          </c:xVal>
          <c:yVal>
            <c:numRef>
              <c:f>Munka1!$H$6:$H$38</c:f>
              <c:numCache>
                <c:formatCode>General</c:formatCode>
                <c:ptCount val="33"/>
                <c:pt idx="0">
                  <c:v>23</c:v>
                </c:pt>
                <c:pt idx="1">
                  <c:v>23</c:v>
                </c:pt>
                <c:pt idx="2">
                  <c:v>23</c:v>
                </c:pt>
                <c:pt idx="3">
                  <c:v>22</c:v>
                </c:pt>
                <c:pt idx="4">
                  <c:v>21</c:v>
                </c:pt>
                <c:pt idx="5">
                  <c:v>20</c:v>
                </c:pt>
                <c:pt idx="6">
                  <c:v>18</c:v>
                </c:pt>
                <c:pt idx="7">
                  <c:v>15</c:v>
                </c:pt>
                <c:pt idx="8">
                  <c:v>17</c:v>
                </c:pt>
                <c:pt idx="9">
                  <c:v>17</c:v>
                </c:pt>
                <c:pt idx="10">
                  <c:v>14</c:v>
                </c:pt>
                <c:pt idx="11">
                  <c:v>7</c:v>
                </c:pt>
                <c:pt idx="12">
                  <c:v>-1</c:v>
                </c:pt>
                <c:pt idx="13">
                  <c:v>-8</c:v>
                </c:pt>
                <c:pt idx="14">
                  <c:v>-16</c:v>
                </c:pt>
                <c:pt idx="15">
                  <c:v>-24</c:v>
                </c:pt>
                <c:pt idx="16">
                  <c:v>-32</c:v>
                </c:pt>
                <c:pt idx="17">
                  <c:v>-40</c:v>
                </c:pt>
                <c:pt idx="18">
                  <c:v>-41</c:v>
                </c:pt>
                <c:pt idx="19">
                  <c:v>-47</c:v>
                </c:pt>
                <c:pt idx="20">
                  <c:v>-47</c:v>
                </c:pt>
                <c:pt idx="21">
                  <c:v>-44</c:v>
                </c:pt>
                <c:pt idx="22">
                  <c:v>-46</c:v>
                </c:pt>
                <c:pt idx="23">
                  <c:v>-46</c:v>
                </c:pt>
                <c:pt idx="24">
                  <c:v>-43</c:v>
                </c:pt>
                <c:pt idx="25">
                  <c:v>-42</c:v>
                </c:pt>
                <c:pt idx="26">
                  <c:v>-41</c:v>
                </c:pt>
                <c:pt idx="27">
                  <c:v>-40</c:v>
                </c:pt>
                <c:pt idx="28">
                  <c:v>-41</c:v>
                </c:pt>
                <c:pt idx="29">
                  <c:v>-40</c:v>
                </c:pt>
                <c:pt idx="30">
                  <c:v>-38</c:v>
                </c:pt>
                <c:pt idx="31">
                  <c:v>-39</c:v>
                </c:pt>
                <c:pt idx="32">
                  <c:v>-39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5A-4E2A-85B9-78E0CFAB1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325312"/>
        <c:axId val="215327488"/>
      </c:scatterChart>
      <c:valAx>
        <c:axId val="215325312"/>
        <c:scaling>
          <c:orientation val="minMax"/>
          <c:max val="0.62500000000000089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327488"/>
        <c:crossesAt val="-70"/>
        <c:crossBetween val="midCat"/>
        <c:majorUnit val="2.0833330000000105E-2"/>
      </c:valAx>
      <c:valAx>
        <c:axId val="215327488"/>
        <c:scaling>
          <c:orientation val="minMax"/>
          <c:max val="3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IR10.8</a:t>
                </a:r>
                <a:r>
                  <a:rPr lang="hu-HU" sz="800" baseline="0"/>
                  <a:t> brghtness temperature [C]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32531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82225680410638324"/>
          <c:y val="0.17140508561831719"/>
          <c:w val="0.14211688090870928"/>
          <c:h val="0.10734638057988306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783602245591802E-2"/>
          <c:y val="4.6709129511677279E-2"/>
          <c:w val="0.89302021845014512"/>
          <c:h val="0.85478442583212133"/>
        </c:manualLayout>
      </c:layout>
      <c:scatterChart>
        <c:scatterStyle val="lineMarker"/>
        <c:varyColors val="0"/>
        <c:ser>
          <c:idx val="2"/>
          <c:order val="0"/>
          <c:tx>
            <c:v>max Cmax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Munka1!$E$18:$E$33</c:f>
              <c:numCache>
                <c:formatCode>h:mm</c:formatCode>
                <c:ptCount val="16"/>
                <c:pt idx="0">
                  <c:v>0.54513888888888873</c:v>
                </c:pt>
                <c:pt idx="1">
                  <c:v>0.54861111111111094</c:v>
                </c:pt>
                <c:pt idx="2">
                  <c:v>0.55208333333333315</c:v>
                </c:pt>
                <c:pt idx="3">
                  <c:v>0.55555555555555569</c:v>
                </c:pt>
                <c:pt idx="4">
                  <c:v>0.55902777777777768</c:v>
                </c:pt>
                <c:pt idx="5">
                  <c:v>0.56249999999999978</c:v>
                </c:pt>
                <c:pt idx="6">
                  <c:v>0.56597222222222199</c:v>
                </c:pt>
                <c:pt idx="7">
                  <c:v>0.56944444444444464</c:v>
                </c:pt>
                <c:pt idx="8">
                  <c:v>0.57291666666666641</c:v>
                </c:pt>
                <c:pt idx="9">
                  <c:v>0.57638888888888862</c:v>
                </c:pt>
                <c:pt idx="10">
                  <c:v>0.57986111111111083</c:v>
                </c:pt>
                <c:pt idx="11">
                  <c:v>0.58333333333333259</c:v>
                </c:pt>
                <c:pt idx="12">
                  <c:v>0.58680555555555525</c:v>
                </c:pt>
                <c:pt idx="13">
                  <c:v>0.59027777777777746</c:v>
                </c:pt>
                <c:pt idx="14">
                  <c:v>0.59374999999999967</c:v>
                </c:pt>
                <c:pt idx="15">
                  <c:v>0.5972222222222211</c:v>
                </c:pt>
              </c:numCache>
            </c:numRef>
          </c:xVal>
          <c:yVal>
            <c:numRef>
              <c:f>Munka1!$J$18:$J$33</c:f>
              <c:numCache>
                <c:formatCode>General</c:formatCode>
                <c:ptCount val="16"/>
                <c:pt idx="0">
                  <c:v>12.5</c:v>
                </c:pt>
                <c:pt idx="1">
                  <c:v>30</c:v>
                </c:pt>
                <c:pt idx="2">
                  <c:v>39.5</c:v>
                </c:pt>
                <c:pt idx="3">
                  <c:v>43</c:v>
                </c:pt>
                <c:pt idx="4">
                  <c:v>46.5</c:v>
                </c:pt>
                <c:pt idx="5">
                  <c:v>48</c:v>
                </c:pt>
                <c:pt idx="6">
                  <c:v>51</c:v>
                </c:pt>
                <c:pt idx="7">
                  <c:v>52</c:v>
                </c:pt>
                <c:pt idx="8">
                  <c:v>51</c:v>
                </c:pt>
                <c:pt idx="9">
                  <c:v>47</c:v>
                </c:pt>
                <c:pt idx="10">
                  <c:v>41</c:v>
                </c:pt>
                <c:pt idx="11">
                  <c:v>34.5</c:v>
                </c:pt>
                <c:pt idx="12">
                  <c:v>29.5</c:v>
                </c:pt>
                <c:pt idx="13">
                  <c:v>24.5</c:v>
                </c:pt>
                <c:pt idx="14">
                  <c:v>19</c:v>
                </c:pt>
                <c:pt idx="15">
                  <c:v>16.5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BB-4CEC-BAF2-B298EA59AC54}"/>
            </c:ext>
          </c:extLst>
        </c:ser>
        <c:ser>
          <c:idx val="1"/>
          <c:order val="1"/>
          <c:tx>
            <c:v>Max VIL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Munka1!$E$20:$E$29</c:f>
              <c:numCache>
                <c:formatCode>h:mm</c:formatCode>
                <c:ptCount val="10"/>
                <c:pt idx="0">
                  <c:v>0.55208333333333315</c:v>
                </c:pt>
                <c:pt idx="1">
                  <c:v>0.55555555555555569</c:v>
                </c:pt>
                <c:pt idx="2">
                  <c:v>0.55902777777777768</c:v>
                </c:pt>
                <c:pt idx="3">
                  <c:v>0.56249999999999978</c:v>
                </c:pt>
                <c:pt idx="4">
                  <c:v>0.56597222222222199</c:v>
                </c:pt>
                <c:pt idx="5">
                  <c:v>0.56944444444444464</c:v>
                </c:pt>
                <c:pt idx="6">
                  <c:v>0.57291666666666641</c:v>
                </c:pt>
                <c:pt idx="7">
                  <c:v>0.57638888888888862</c:v>
                </c:pt>
                <c:pt idx="8">
                  <c:v>0.57986111111111083</c:v>
                </c:pt>
                <c:pt idx="9">
                  <c:v>0.58333333333333259</c:v>
                </c:pt>
              </c:numCache>
            </c:numRef>
          </c:xVal>
          <c:yVal>
            <c:numRef>
              <c:f>Munka1!$L$20:$L$29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5.5</c:v>
                </c:pt>
                <c:pt idx="3">
                  <c:v>9.5</c:v>
                </c:pt>
                <c:pt idx="4">
                  <c:v>20.5</c:v>
                </c:pt>
                <c:pt idx="5">
                  <c:v>14</c:v>
                </c:pt>
                <c:pt idx="6">
                  <c:v>8</c:v>
                </c:pt>
                <c:pt idx="7">
                  <c:v>3.5</c:v>
                </c:pt>
                <c:pt idx="8">
                  <c:v>1.5</c:v>
                </c:pt>
                <c:pt idx="9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BB-4CEC-BAF2-B298EA59A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710720"/>
        <c:axId val="215716992"/>
      </c:scatterChart>
      <c:valAx>
        <c:axId val="215710720"/>
        <c:scaling>
          <c:orientation val="minMax"/>
          <c:max val="0.62500000000000089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716992"/>
        <c:crossesAt val="-70"/>
        <c:crossBetween val="midCat"/>
        <c:majorUnit val="2.0833330000000105E-2"/>
      </c:valAx>
      <c:valAx>
        <c:axId val="215716992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Cmax</a:t>
                </a:r>
                <a:r>
                  <a:rPr lang="hu-HU" baseline="0"/>
                  <a:t> [dBz], VIL [kg]/m2</a:t>
                </a:r>
                <a:endParaRPr lang="hu-HU"/>
              </a:p>
            </c:rich>
          </c:tx>
          <c:layout>
            <c:manualLayout>
              <c:xMode val="edge"/>
              <c:yMode val="edge"/>
              <c:x val="1.3821444733201464E-2"/>
              <c:y val="0.2701201999431602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5710720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82531346346850964"/>
          <c:y val="0.12261096343848749"/>
          <c:w val="0.11234834657706756"/>
          <c:h val="0.18037283634789641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100776266907018E-2"/>
          <c:y val="6.1884669479606191E-2"/>
          <c:w val="0.89334176959964851"/>
          <c:h val="0.40202410823558338"/>
        </c:manualLayout>
      </c:layout>
      <c:scatterChart>
        <c:scatterStyle val="smoothMarker"/>
        <c:varyColors val="0"/>
        <c:ser>
          <c:idx val="0"/>
          <c:order val="0"/>
          <c:tx>
            <c:v>heavy rain</c:v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Munka1!$A$4:$A$40</c:f>
              <c:numCache>
                <c:formatCode>h:mm</c:formatCode>
                <c:ptCount val="37"/>
                <c:pt idx="0">
                  <c:v>0.5</c:v>
                </c:pt>
                <c:pt idx="1">
                  <c:v>0.50347222222222143</c:v>
                </c:pt>
                <c:pt idx="2">
                  <c:v>0.50694444444444464</c:v>
                </c:pt>
                <c:pt idx="3">
                  <c:v>0.51041666666666585</c:v>
                </c:pt>
                <c:pt idx="4">
                  <c:v>0.51388888888888895</c:v>
                </c:pt>
                <c:pt idx="5">
                  <c:v>0.51736111111111049</c:v>
                </c:pt>
                <c:pt idx="6">
                  <c:v>0.5208333333333337</c:v>
                </c:pt>
                <c:pt idx="7">
                  <c:v>0.52430555555555569</c:v>
                </c:pt>
                <c:pt idx="8">
                  <c:v>0.52777777777777779</c:v>
                </c:pt>
                <c:pt idx="9">
                  <c:v>0.53125</c:v>
                </c:pt>
                <c:pt idx="10">
                  <c:v>0.53472222222222221</c:v>
                </c:pt>
                <c:pt idx="11">
                  <c:v>0.53819444444444464</c:v>
                </c:pt>
                <c:pt idx="12">
                  <c:v>0.54166666666666652</c:v>
                </c:pt>
                <c:pt idx="13">
                  <c:v>0.54513888888888895</c:v>
                </c:pt>
                <c:pt idx="14">
                  <c:v>0.54861111111111105</c:v>
                </c:pt>
                <c:pt idx="15">
                  <c:v>0.5520833333333337</c:v>
                </c:pt>
                <c:pt idx="16">
                  <c:v>0.55555555555555569</c:v>
                </c:pt>
                <c:pt idx="17">
                  <c:v>0.55902777777777779</c:v>
                </c:pt>
                <c:pt idx="18">
                  <c:v>0.5625</c:v>
                </c:pt>
                <c:pt idx="19">
                  <c:v>0.56597222222222221</c:v>
                </c:pt>
                <c:pt idx="20">
                  <c:v>0.56944444444444464</c:v>
                </c:pt>
                <c:pt idx="21">
                  <c:v>0.57291666666666652</c:v>
                </c:pt>
                <c:pt idx="22">
                  <c:v>0.57638888888888895</c:v>
                </c:pt>
                <c:pt idx="23">
                  <c:v>0.57986111111111105</c:v>
                </c:pt>
                <c:pt idx="24">
                  <c:v>0.58333333333333337</c:v>
                </c:pt>
                <c:pt idx="25">
                  <c:v>0.58680555555555569</c:v>
                </c:pt>
                <c:pt idx="26">
                  <c:v>0.59027777777777757</c:v>
                </c:pt>
                <c:pt idx="27">
                  <c:v>0.59375</c:v>
                </c:pt>
                <c:pt idx="28">
                  <c:v>0.59722222222222143</c:v>
                </c:pt>
                <c:pt idx="29">
                  <c:v>0.60069444444444553</c:v>
                </c:pt>
                <c:pt idx="30">
                  <c:v>0.60416666666666652</c:v>
                </c:pt>
                <c:pt idx="31">
                  <c:v>0.60763888888888995</c:v>
                </c:pt>
                <c:pt idx="32">
                  <c:v>0.61111111111111105</c:v>
                </c:pt>
                <c:pt idx="33">
                  <c:v>0.6145833333333337</c:v>
                </c:pt>
                <c:pt idx="34">
                  <c:v>0.61805555555555636</c:v>
                </c:pt>
                <c:pt idx="35">
                  <c:v>0.62152777777777779</c:v>
                </c:pt>
                <c:pt idx="36">
                  <c:v>0.62500000000000078</c:v>
                </c:pt>
              </c:numCache>
            </c:numRef>
          </c:xVal>
          <c:yVal>
            <c:numRef>
              <c:f>Munka1!$C$4:$C$40</c:f>
              <c:numCache>
                <c:formatCode>General</c:formatCode>
                <c:ptCount val="37"/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14-4FE5-8920-4A4ACC228B90}"/>
            </c:ext>
          </c:extLst>
        </c:ser>
        <c:ser>
          <c:idx val="1"/>
          <c:order val="1"/>
          <c:tx>
            <c:v>strong wind gust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Munka1!$A$4:$A$40</c:f>
              <c:numCache>
                <c:formatCode>h:mm</c:formatCode>
                <c:ptCount val="37"/>
                <c:pt idx="0">
                  <c:v>0.5</c:v>
                </c:pt>
                <c:pt idx="1">
                  <c:v>0.50347222222222143</c:v>
                </c:pt>
                <c:pt idx="2">
                  <c:v>0.50694444444444464</c:v>
                </c:pt>
                <c:pt idx="3">
                  <c:v>0.51041666666666585</c:v>
                </c:pt>
                <c:pt idx="4">
                  <c:v>0.51388888888888895</c:v>
                </c:pt>
                <c:pt idx="5">
                  <c:v>0.51736111111111049</c:v>
                </c:pt>
                <c:pt idx="6">
                  <c:v>0.5208333333333337</c:v>
                </c:pt>
                <c:pt idx="7">
                  <c:v>0.52430555555555569</c:v>
                </c:pt>
                <c:pt idx="8">
                  <c:v>0.52777777777777779</c:v>
                </c:pt>
                <c:pt idx="9">
                  <c:v>0.53125</c:v>
                </c:pt>
                <c:pt idx="10">
                  <c:v>0.53472222222222221</c:v>
                </c:pt>
                <c:pt idx="11">
                  <c:v>0.53819444444444464</c:v>
                </c:pt>
                <c:pt idx="12">
                  <c:v>0.54166666666666652</c:v>
                </c:pt>
                <c:pt idx="13">
                  <c:v>0.54513888888888895</c:v>
                </c:pt>
                <c:pt idx="14">
                  <c:v>0.54861111111111105</c:v>
                </c:pt>
                <c:pt idx="15">
                  <c:v>0.5520833333333337</c:v>
                </c:pt>
                <c:pt idx="16">
                  <c:v>0.55555555555555569</c:v>
                </c:pt>
                <c:pt idx="17">
                  <c:v>0.55902777777777779</c:v>
                </c:pt>
                <c:pt idx="18">
                  <c:v>0.5625</c:v>
                </c:pt>
                <c:pt idx="19">
                  <c:v>0.56597222222222221</c:v>
                </c:pt>
                <c:pt idx="20">
                  <c:v>0.56944444444444464</c:v>
                </c:pt>
                <c:pt idx="21">
                  <c:v>0.57291666666666652</c:v>
                </c:pt>
                <c:pt idx="22">
                  <c:v>0.57638888888888895</c:v>
                </c:pt>
                <c:pt idx="23">
                  <c:v>0.57986111111111105</c:v>
                </c:pt>
                <c:pt idx="24">
                  <c:v>0.58333333333333337</c:v>
                </c:pt>
                <c:pt idx="25">
                  <c:v>0.58680555555555569</c:v>
                </c:pt>
                <c:pt idx="26">
                  <c:v>0.59027777777777757</c:v>
                </c:pt>
                <c:pt idx="27">
                  <c:v>0.59375</c:v>
                </c:pt>
                <c:pt idx="28">
                  <c:v>0.59722222222222143</c:v>
                </c:pt>
                <c:pt idx="29">
                  <c:v>0.60069444444444553</c:v>
                </c:pt>
                <c:pt idx="30">
                  <c:v>0.60416666666666652</c:v>
                </c:pt>
                <c:pt idx="31">
                  <c:v>0.60763888888888995</c:v>
                </c:pt>
                <c:pt idx="32">
                  <c:v>0.61111111111111105</c:v>
                </c:pt>
                <c:pt idx="33">
                  <c:v>0.6145833333333337</c:v>
                </c:pt>
                <c:pt idx="34">
                  <c:v>0.61805555555555636</c:v>
                </c:pt>
                <c:pt idx="35">
                  <c:v>0.62152777777777779</c:v>
                </c:pt>
                <c:pt idx="36">
                  <c:v>0.62500000000000078</c:v>
                </c:pt>
              </c:numCache>
            </c:numRef>
          </c:xVal>
          <c:yVal>
            <c:numRef>
              <c:f>Munka1!$B$4:$B$40</c:f>
              <c:numCache>
                <c:formatCode>General</c:formatCode>
                <c:ptCount val="37"/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14-4FE5-8920-4A4ACC228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375296"/>
        <c:axId val="216376832"/>
      </c:scatterChart>
      <c:valAx>
        <c:axId val="216375296"/>
        <c:scaling>
          <c:orientation val="minMax"/>
          <c:max val="0.62500000000000089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hu-HU"/>
          </a:p>
        </c:txPr>
        <c:crossAx val="216376832"/>
        <c:crosses val="autoZero"/>
        <c:crossBetween val="midCat"/>
        <c:majorUnit val="2.0833300000000058E-2"/>
      </c:valAx>
      <c:valAx>
        <c:axId val="216376832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hu-HU"/>
          </a:p>
        </c:txPr>
        <c:crossAx val="216375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ln>
            <a:noFill/>
          </a:ln>
        </a:defRPr>
      </a:pPr>
      <a:endParaRPr lang="hu-H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villam_szam_20150708!$K$1:$K$1436</c:f>
              <c:numCache>
                <c:formatCode>h:mm;@</c:formatCode>
                <c:ptCount val="1436"/>
                <c:pt idx="0">
                  <c:v>0</c:v>
                </c:pt>
                <c:pt idx="1">
                  <c:v>6.9444444444444534E-4</c:v>
                </c:pt>
                <c:pt idx="2">
                  <c:v>1.3888888888888918E-3</c:v>
                </c:pt>
                <c:pt idx="3">
                  <c:v>2.0833333333333363E-3</c:v>
                </c:pt>
                <c:pt idx="4">
                  <c:v>2.7777777777777861E-3</c:v>
                </c:pt>
                <c:pt idx="5">
                  <c:v>3.4722222222222242E-3</c:v>
                </c:pt>
                <c:pt idx="6">
                  <c:v>4.1666666666666683E-3</c:v>
                </c:pt>
                <c:pt idx="7">
                  <c:v>4.8611111111111112E-3</c:v>
                </c:pt>
                <c:pt idx="8">
                  <c:v>5.5555555555555558E-3</c:v>
                </c:pt>
                <c:pt idx="9">
                  <c:v>6.2500000000000064E-3</c:v>
                </c:pt>
                <c:pt idx="10">
                  <c:v>6.9444444444444519E-3</c:v>
                </c:pt>
                <c:pt idx="11">
                  <c:v>7.6388888888888904E-3</c:v>
                </c:pt>
                <c:pt idx="12">
                  <c:v>8.3333333333333367E-3</c:v>
                </c:pt>
                <c:pt idx="13">
                  <c:v>9.0277777777777769E-3</c:v>
                </c:pt>
                <c:pt idx="14">
                  <c:v>9.7222222222222206E-3</c:v>
                </c:pt>
                <c:pt idx="15">
                  <c:v>1.0416666666666664E-2</c:v>
                </c:pt>
                <c:pt idx="16">
                  <c:v>1.1111111111111122E-2</c:v>
                </c:pt>
                <c:pt idx="17">
                  <c:v>1.180555555555558E-2</c:v>
                </c:pt>
                <c:pt idx="18">
                  <c:v>1.249999999999998E-2</c:v>
                </c:pt>
                <c:pt idx="19">
                  <c:v>1.3194444444444439E-2</c:v>
                </c:pt>
                <c:pt idx="20">
                  <c:v>1.3888888888888904E-2</c:v>
                </c:pt>
                <c:pt idx="21">
                  <c:v>1.4583333333333339E-2</c:v>
                </c:pt>
                <c:pt idx="22">
                  <c:v>1.5277777777777781E-2</c:v>
                </c:pt>
                <c:pt idx="23">
                  <c:v>1.5972222222222221E-2</c:v>
                </c:pt>
                <c:pt idx="24">
                  <c:v>1.666666666666668E-2</c:v>
                </c:pt>
                <c:pt idx="25">
                  <c:v>1.7361111111111126E-2</c:v>
                </c:pt>
                <c:pt idx="26">
                  <c:v>1.8055555555555561E-2</c:v>
                </c:pt>
                <c:pt idx="27">
                  <c:v>1.8749999999999999E-2</c:v>
                </c:pt>
                <c:pt idx="28">
                  <c:v>1.9444444444444441E-2</c:v>
                </c:pt>
                <c:pt idx="29">
                  <c:v>2.0138888888888887E-2</c:v>
                </c:pt>
                <c:pt idx="30">
                  <c:v>2.0833333333333367E-2</c:v>
                </c:pt>
                <c:pt idx="31">
                  <c:v>2.1527777777777819E-2</c:v>
                </c:pt>
                <c:pt idx="32">
                  <c:v>2.2222222222222251E-2</c:v>
                </c:pt>
                <c:pt idx="33">
                  <c:v>2.2916666666666672E-2</c:v>
                </c:pt>
                <c:pt idx="34">
                  <c:v>2.3611111111111145E-2</c:v>
                </c:pt>
                <c:pt idx="35">
                  <c:v>2.4305555555555559E-2</c:v>
                </c:pt>
                <c:pt idx="36">
                  <c:v>2.5000000000000012E-2</c:v>
                </c:pt>
                <c:pt idx="37">
                  <c:v>2.569444444444445E-2</c:v>
                </c:pt>
                <c:pt idx="38">
                  <c:v>2.6388888888888878E-2</c:v>
                </c:pt>
                <c:pt idx="39">
                  <c:v>2.7083333333333379E-2</c:v>
                </c:pt>
                <c:pt idx="40">
                  <c:v>2.7777777777777853E-2</c:v>
                </c:pt>
                <c:pt idx="41">
                  <c:v>2.8472222222222242E-2</c:v>
                </c:pt>
                <c:pt idx="42">
                  <c:v>2.9166666666666678E-2</c:v>
                </c:pt>
                <c:pt idx="43">
                  <c:v>2.9861111111111165E-2</c:v>
                </c:pt>
                <c:pt idx="44">
                  <c:v>3.0555555555555582E-2</c:v>
                </c:pt>
                <c:pt idx="45">
                  <c:v>3.1250000000000014E-2</c:v>
                </c:pt>
                <c:pt idx="46">
                  <c:v>3.1944444444444456E-2</c:v>
                </c:pt>
                <c:pt idx="47">
                  <c:v>3.2638888888888898E-2</c:v>
                </c:pt>
                <c:pt idx="48">
                  <c:v>3.333333333333334E-2</c:v>
                </c:pt>
                <c:pt idx="49">
                  <c:v>3.4027777777777823E-2</c:v>
                </c:pt>
                <c:pt idx="50">
                  <c:v>3.4722222222222224E-2</c:v>
                </c:pt>
                <c:pt idx="51">
                  <c:v>3.5416666666666666E-2</c:v>
                </c:pt>
                <c:pt idx="52">
                  <c:v>3.6111111111111149E-2</c:v>
                </c:pt>
                <c:pt idx="53">
                  <c:v>3.6805555555555605E-2</c:v>
                </c:pt>
                <c:pt idx="54">
                  <c:v>3.7500000000000006E-2</c:v>
                </c:pt>
                <c:pt idx="55">
                  <c:v>3.8194444444444434E-2</c:v>
                </c:pt>
                <c:pt idx="56">
                  <c:v>3.8888888888888876E-2</c:v>
                </c:pt>
                <c:pt idx="57">
                  <c:v>3.9583333333333331E-2</c:v>
                </c:pt>
                <c:pt idx="58">
                  <c:v>4.0277777777777746E-2</c:v>
                </c:pt>
                <c:pt idx="59">
                  <c:v>4.0972222222222257E-2</c:v>
                </c:pt>
                <c:pt idx="60">
                  <c:v>4.1666666666666664E-2</c:v>
                </c:pt>
                <c:pt idx="61">
                  <c:v>4.2361111111111176E-2</c:v>
                </c:pt>
                <c:pt idx="62">
                  <c:v>4.3055555555555451E-2</c:v>
                </c:pt>
                <c:pt idx="63">
                  <c:v>4.3749999999999969E-2</c:v>
                </c:pt>
                <c:pt idx="64">
                  <c:v>4.4444444444444432E-2</c:v>
                </c:pt>
                <c:pt idx="65">
                  <c:v>4.5138888888888853E-2</c:v>
                </c:pt>
                <c:pt idx="66">
                  <c:v>4.5833333333333406E-2</c:v>
                </c:pt>
                <c:pt idx="67">
                  <c:v>4.6527777777777696E-2</c:v>
                </c:pt>
                <c:pt idx="68">
                  <c:v>4.7222222222222193E-2</c:v>
                </c:pt>
                <c:pt idx="69">
                  <c:v>4.7916666666666705E-2</c:v>
                </c:pt>
                <c:pt idx="70">
                  <c:v>4.8611111111111084E-2</c:v>
                </c:pt>
                <c:pt idx="71">
                  <c:v>4.9305555555555505E-2</c:v>
                </c:pt>
                <c:pt idx="72">
                  <c:v>0.05</c:v>
                </c:pt>
                <c:pt idx="73">
                  <c:v>5.0694444444444424E-2</c:v>
                </c:pt>
                <c:pt idx="74">
                  <c:v>5.1388888888888817E-2</c:v>
                </c:pt>
                <c:pt idx="75">
                  <c:v>5.2083333333333377E-2</c:v>
                </c:pt>
                <c:pt idx="76">
                  <c:v>5.2777777777777722E-2</c:v>
                </c:pt>
                <c:pt idx="77">
                  <c:v>5.3472222222222164E-2</c:v>
                </c:pt>
                <c:pt idx="78">
                  <c:v>5.4166666666666675E-2</c:v>
                </c:pt>
                <c:pt idx="79">
                  <c:v>5.4861111111111131E-2</c:v>
                </c:pt>
                <c:pt idx="80">
                  <c:v>5.5555555555555455E-2</c:v>
                </c:pt>
                <c:pt idx="81">
                  <c:v>5.624999999999987E-2</c:v>
                </c:pt>
                <c:pt idx="82">
                  <c:v>5.6944444444444374E-2</c:v>
                </c:pt>
                <c:pt idx="83">
                  <c:v>5.7638888888888809E-2</c:v>
                </c:pt>
                <c:pt idx="84">
                  <c:v>5.8333333333333369E-2</c:v>
                </c:pt>
                <c:pt idx="85">
                  <c:v>5.9027777777777693E-2</c:v>
                </c:pt>
                <c:pt idx="86">
                  <c:v>5.9722222222222232E-2</c:v>
                </c:pt>
                <c:pt idx="87">
                  <c:v>6.0416666666666646E-2</c:v>
                </c:pt>
                <c:pt idx="88">
                  <c:v>6.1111111111111033E-2</c:v>
                </c:pt>
                <c:pt idx="89">
                  <c:v>6.1805555555555447E-2</c:v>
                </c:pt>
                <c:pt idx="90">
                  <c:v>6.2499999999999924E-2</c:v>
                </c:pt>
                <c:pt idx="91">
                  <c:v>6.3194444444444414E-2</c:v>
                </c:pt>
                <c:pt idx="92">
                  <c:v>6.3888888888888787E-2</c:v>
                </c:pt>
                <c:pt idx="93">
                  <c:v>6.4583333333333368E-2</c:v>
                </c:pt>
                <c:pt idx="94">
                  <c:v>6.5277777777777671E-2</c:v>
                </c:pt>
                <c:pt idx="95">
                  <c:v>6.5972222222222113E-2</c:v>
                </c:pt>
                <c:pt idx="96">
                  <c:v>6.6666666666666555E-2</c:v>
                </c:pt>
                <c:pt idx="97">
                  <c:v>6.7361111111111094E-2</c:v>
                </c:pt>
                <c:pt idx="98">
                  <c:v>6.8055555555555425E-2</c:v>
                </c:pt>
                <c:pt idx="99">
                  <c:v>6.8749999999999881E-2</c:v>
                </c:pt>
                <c:pt idx="100">
                  <c:v>6.9444444444444406E-2</c:v>
                </c:pt>
                <c:pt idx="101">
                  <c:v>7.0138888888888778E-2</c:v>
                </c:pt>
                <c:pt idx="102">
                  <c:v>7.0833333333333331E-2</c:v>
                </c:pt>
                <c:pt idx="103">
                  <c:v>7.1527777777777649E-2</c:v>
                </c:pt>
                <c:pt idx="104">
                  <c:v>7.2222222222222104E-2</c:v>
                </c:pt>
                <c:pt idx="105">
                  <c:v>7.2916666666666533E-2</c:v>
                </c:pt>
                <c:pt idx="106">
                  <c:v>7.3611111111110974E-2</c:v>
                </c:pt>
                <c:pt idx="107">
                  <c:v>7.4305555555555416E-2</c:v>
                </c:pt>
                <c:pt idx="108">
                  <c:v>7.4999999999999914E-2</c:v>
                </c:pt>
                <c:pt idx="109">
                  <c:v>7.5694444444444384E-2</c:v>
                </c:pt>
                <c:pt idx="110">
                  <c:v>7.638888888888877E-2</c:v>
                </c:pt>
                <c:pt idx="111">
                  <c:v>7.7083333333333309E-2</c:v>
                </c:pt>
                <c:pt idx="112">
                  <c:v>7.7777777777777682E-2</c:v>
                </c:pt>
                <c:pt idx="113">
                  <c:v>7.847222222222211E-2</c:v>
                </c:pt>
                <c:pt idx="114">
                  <c:v>7.9166666666666524E-2</c:v>
                </c:pt>
                <c:pt idx="115">
                  <c:v>7.9861111111110994E-2</c:v>
                </c:pt>
                <c:pt idx="116">
                  <c:v>8.0555555555555575E-2</c:v>
                </c:pt>
                <c:pt idx="117">
                  <c:v>8.1249999999999864E-2</c:v>
                </c:pt>
                <c:pt idx="118">
                  <c:v>8.1944444444444278E-2</c:v>
                </c:pt>
                <c:pt idx="119">
                  <c:v>8.263888888888872E-2</c:v>
                </c:pt>
                <c:pt idx="120">
                  <c:v>8.3333333333333204E-2</c:v>
                </c:pt>
                <c:pt idx="121">
                  <c:v>8.4027777777777701E-2</c:v>
                </c:pt>
                <c:pt idx="122">
                  <c:v>8.4722222222222227E-2</c:v>
                </c:pt>
                <c:pt idx="123">
                  <c:v>8.5416666666666544E-2</c:v>
                </c:pt>
                <c:pt idx="124">
                  <c:v>8.6111111111110819E-2</c:v>
                </c:pt>
                <c:pt idx="125">
                  <c:v>8.6805555555555469E-2</c:v>
                </c:pt>
                <c:pt idx="126">
                  <c:v>8.7499999999999828E-2</c:v>
                </c:pt>
                <c:pt idx="127">
                  <c:v>8.819444444444445E-2</c:v>
                </c:pt>
                <c:pt idx="128">
                  <c:v>8.8888888888888726E-2</c:v>
                </c:pt>
                <c:pt idx="129">
                  <c:v>8.9583333333333168E-2</c:v>
                </c:pt>
                <c:pt idx="130">
                  <c:v>9.0277777777777582E-2</c:v>
                </c:pt>
                <c:pt idx="131">
                  <c:v>9.0972222222222024E-2</c:v>
                </c:pt>
                <c:pt idx="132">
                  <c:v>9.1666666666666632E-2</c:v>
                </c:pt>
                <c:pt idx="133">
                  <c:v>9.2361111111110755E-2</c:v>
                </c:pt>
                <c:pt idx="134">
                  <c:v>9.3055555555555558E-2</c:v>
                </c:pt>
                <c:pt idx="135">
                  <c:v>9.3749999999999972E-2</c:v>
                </c:pt>
                <c:pt idx="136">
                  <c:v>9.4444444444444248E-2</c:v>
                </c:pt>
                <c:pt idx="137">
                  <c:v>9.5138888888888704E-2</c:v>
                </c:pt>
                <c:pt idx="138">
                  <c:v>9.5833333333333201E-2</c:v>
                </c:pt>
                <c:pt idx="139">
                  <c:v>9.652777777777756E-2</c:v>
                </c:pt>
                <c:pt idx="140">
                  <c:v>9.7222222222222043E-2</c:v>
                </c:pt>
                <c:pt idx="141">
                  <c:v>9.7916666666666527E-2</c:v>
                </c:pt>
                <c:pt idx="142">
                  <c:v>9.8611111111110886E-2</c:v>
                </c:pt>
                <c:pt idx="143">
                  <c:v>9.9305555555555328E-2</c:v>
                </c:pt>
                <c:pt idx="144">
                  <c:v>9.9999999999999964E-2</c:v>
                </c:pt>
                <c:pt idx="145">
                  <c:v>0.10069444444444429</c:v>
                </c:pt>
                <c:pt idx="146">
                  <c:v>0.10138888888888857</c:v>
                </c:pt>
                <c:pt idx="147">
                  <c:v>0.1020833333333331</c:v>
                </c:pt>
                <c:pt idx="148">
                  <c:v>0.10277777777777759</c:v>
                </c:pt>
                <c:pt idx="149">
                  <c:v>0.10347222222222212</c:v>
                </c:pt>
                <c:pt idx="150">
                  <c:v>0.10416666666666653</c:v>
                </c:pt>
                <c:pt idx="151">
                  <c:v>0.10486111111111099</c:v>
                </c:pt>
                <c:pt idx="152">
                  <c:v>0.10555555555555542</c:v>
                </c:pt>
                <c:pt idx="153">
                  <c:v>0.10624999999999975</c:v>
                </c:pt>
                <c:pt idx="154">
                  <c:v>0.10694444444444419</c:v>
                </c:pt>
                <c:pt idx="155">
                  <c:v>0.10763888888888863</c:v>
                </c:pt>
                <c:pt idx="156">
                  <c:v>0.10833333333333307</c:v>
                </c:pt>
                <c:pt idx="157">
                  <c:v>0.1090277777777776</c:v>
                </c:pt>
                <c:pt idx="158">
                  <c:v>0.10972222222222219</c:v>
                </c:pt>
                <c:pt idx="159">
                  <c:v>0.1104166666666664</c:v>
                </c:pt>
                <c:pt idx="160">
                  <c:v>0.11111111111111092</c:v>
                </c:pt>
                <c:pt idx="161">
                  <c:v>0.11180555555555528</c:v>
                </c:pt>
                <c:pt idx="162">
                  <c:v>0.11249999999999964</c:v>
                </c:pt>
                <c:pt idx="163">
                  <c:v>0.11319444444444419</c:v>
                </c:pt>
                <c:pt idx="164">
                  <c:v>0.11388888888888853</c:v>
                </c:pt>
                <c:pt idx="165">
                  <c:v>0.11458333333333305</c:v>
                </c:pt>
                <c:pt idx="166">
                  <c:v>0.11527777777777749</c:v>
                </c:pt>
                <c:pt idx="167">
                  <c:v>0.11597222222222205</c:v>
                </c:pt>
                <c:pt idx="168">
                  <c:v>0.11666666666666649</c:v>
                </c:pt>
                <c:pt idx="169">
                  <c:v>0.11736111111111092</c:v>
                </c:pt>
                <c:pt idx="170">
                  <c:v>0.11805555555555526</c:v>
                </c:pt>
                <c:pt idx="171">
                  <c:v>0.11874999999999968</c:v>
                </c:pt>
                <c:pt idx="172">
                  <c:v>0.11944444444444414</c:v>
                </c:pt>
                <c:pt idx="173">
                  <c:v>0.12013888888888859</c:v>
                </c:pt>
                <c:pt idx="174">
                  <c:v>0.12083333333333303</c:v>
                </c:pt>
                <c:pt idx="175">
                  <c:v>0.12152777777777755</c:v>
                </c:pt>
                <c:pt idx="176">
                  <c:v>0.12222222222222215</c:v>
                </c:pt>
                <c:pt idx="177">
                  <c:v>0.12291666666666642</c:v>
                </c:pt>
                <c:pt idx="178">
                  <c:v>0.12361111111111094</c:v>
                </c:pt>
                <c:pt idx="179">
                  <c:v>0.12430555555555529</c:v>
                </c:pt>
                <c:pt idx="180">
                  <c:v>0.12499999999999968</c:v>
                </c:pt>
                <c:pt idx="181">
                  <c:v>0.1256944444444443</c:v>
                </c:pt>
                <c:pt idx="182">
                  <c:v>0.12638888888888858</c:v>
                </c:pt>
                <c:pt idx="183">
                  <c:v>0.12708333333333319</c:v>
                </c:pt>
                <c:pt idx="184">
                  <c:v>0.12777777777777738</c:v>
                </c:pt>
                <c:pt idx="185">
                  <c:v>0.1284722222222219</c:v>
                </c:pt>
                <c:pt idx="186">
                  <c:v>0.12916666666666635</c:v>
                </c:pt>
                <c:pt idx="187">
                  <c:v>0.12986111111111079</c:v>
                </c:pt>
                <c:pt idx="188">
                  <c:v>0.13055555555555517</c:v>
                </c:pt>
                <c:pt idx="189">
                  <c:v>0.13124999999999987</c:v>
                </c:pt>
                <c:pt idx="190">
                  <c:v>0.13194444444444448</c:v>
                </c:pt>
                <c:pt idx="191">
                  <c:v>0.13263888888888856</c:v>
                </c:pt>
                <c:pt idx="192">
                  <c:v>0.13333333333333316</c:v>
                </c:pt>
                <c:pt idx="193">
                  <c:v>0.13402777777777738</c:v>
                </c:pt>
                <c:pt idx="194">
                  <c:v>0.13472222222222191</c:v>
                </c:pt>
                <c:pt idx="195">
                  <c:v>0.13541666666666641</c:v>
                </c:pt>
                <c:pt idx="196">
                  <c:v>0.13611111111111079</c:v>
                </c:pt>
                <c:pt idx="197">
                  <c:v>0.13680555555555518</c:v>
                </c:pt>
                <c:pt idx="198">
                  <c:v>0.13749999999999987</c:v>
                </c:pt>
                <c:pt idx="199">
                  <c:v>0.13819444444444431</c:v>
                </c:pt>
                <c:pt idx="200">
                  <c:v>0.13888888888888853</c:v>
                </c:pt>
                <c:pt idx="201">
                  <c:v>0.13958333333333314</c:v>
                </c:pt>
                <c:pt idx="202">
                  <c:v>0.14027777777777742</c:v>
                </c:pt>
                <c:pt idx="203">
                  <c:v>0.14097222222222194</c:v>
                </c:pt>
                <c:pt idx="204">
                  <c:v>0.1416666666666663</c:v>
                </c:pt>
                <c:pt idx="205">
                  <c:v>0.14236111111111074</c:v>
                </c:pt>
                <c:pt idx="206">
                  <c:v>0.14305555555555519</c:v>
                </c:pt>
                <c:pt idx="207">
                  <c:v>0.14374999999999993</c:v>
                </c:pt>
                <c:pt idx="208">
                  <c:v>0.14444444444444449</c:v>
                </c:pt>
                <c:pt idx="209">
                  <c:v>0.14513888888888851</c:v>
                </c:pt>
                <c:pt idx="210">
                  <c:v>0.14583333333333318</c:v>
                </c:pt>
                <c:pt idx="211">
                  <c:v>0.1465277777777774</c:v>
                </c:pt>
                <c:pt idx="212">
                  <c:v>0.14722222222222203</c:v>
                </c:pt>
                <c:pt idx="213">
                  <c:v>0.14791666666666645</c:v>
                </c:pt>
                <c:pt idx="214">
                  <c:v>0.14861111111111089</c:v>
                </c:pt>
                <c:pt idx="215">
                  <c:v>0.14930555555555516</c:v>
                </c:pt>
                <c:pt idx="216">
                  <c:v>0.14999999999999994</c:v>
                </c:pt>
                <c:pt idx="217">
                  <c:v>0.15069444444444433</c:v>
                </c:pt>
                <c:pt idx="218">
                  <c:v>0.15138888888888849</c:v>
                </c:pt>
                <c:pt idx="219">
                  <c:v>0.15208333333333318</c:v>
                </c:pt>
                <c:pt idx="220">
                  <c:v>0.1527777777777774</c:v>
                </c:pt>
                <c:pt idx="221">
                  <c:v>0.15347222222222204</c:v>
                </c:pt>
                <c:pt idx="222">
                  <c:v>0.15416666666666626</c:v>
                </c:pt>
                <c:pt idx="223">
                  <c:v>0.15486111111111087</c:v>
                </c:pt>
                <c:pt idx="224">
                  <c:v>0.15555555555555514</c:v>
                </c:pt>
                <c:pt idx="225">
                  <c:v>0.15624999999999992</c:v>
                </c:pt>
                <c:pt idx="226">
                  <c:v>0.1569444444444445</c:v>
                </c:pt>
                <c:pt idx="227">
                  <c:v>0.15763888888888863</c:v>
                </c:pt>
                <c:pt idx="228">
                  <c:v>0.15833333333333319</c:v>
                </c:pt>
                <c:pt idx="229">
                  <c:v>0.15902777777777741</c:v>
                </c:pt>
                <c:pt idx="230">
                  <c:v>0.15972222222222202</c:v>
                </c:pt>
                <c:pt idx="231">
                  <c:v>0.16041666666666624</c:v>
                </c:pt>
                <c:pt idx="232">
                  <c:v>0.16111111111111071</c:v>
                </c:pt>
                <c:pt idx="233">
                  <c:v>0.16180555555555512</c:v>
                </c:pt>
                <c:pt idx="234">
                  <c:v>0.16249999999999978</c:v>
                </c:pt>
                <c:pt idx="235">
                  <c:v>0.16319444444444417</c:v>
                </c:pt>
                <c:pt idx="236">
                  <c:v>0.16388888888888845</c:v>
                </c:pt>
                <c:pt idx="237">
                  <c:v>0.16458333333333294</c:v>
                </c:pt>
                <c:pt idx="238">
                  <c:v>0.16527777777777733</c:v>
                </c:pt>
                <c:pt idx="239">
                  <c:v>0.16597222222222191</c:v>
                </c:pt>
                <c:pt idx="240">
                  <c:v>0.16666666666666619</c:v>
                </c:pt>
                <c:pt idx="241">
                  <c:v>0.16736111111111071</c:v>
                </c:pt>
                <c:pt idx="242">
                  <c:v>0.1680555555555551</c:v>
                </c:pt>
                <c:pt idx="243">
                  <c:v>0.16874999999999979</c:v>
                </c:pt>
                <c:pt idx="244">
                  <c:v>0.16944444444444434</c:v>
                </c:pt>
                <c:pt idx="245">
                  <c:v>0.17013888888888842</c:v>
                </c:pt>
                <c:pt idx="246">
                  <c:v>0.17083333333333306</c:v>
                </c:pt>
                <c:pt idx="247">
                  <c:v>0.17152777777777731</c:v>
                </c:pt>
                <c:pt idx="248">
                  <c:v>0.17222222222222192</c:v>
                </c:pt>
                <c:pt idx="249">
                  <c:v>0.17291666666666636</c:v>
                </c:pt>
                <c:pt idx="250">
                  <c:v>0.17361111111111074</c:v>
                </c:pt>
                <c:pt idx="251">
                  <c:v>0.17430555555555508</c:v>
                </c:pt>
                <c:pt idx="252">
                  <c:v>0.17499999999999982</c:v>
                </c:pt>
                <c:pt idx="253">
                  <c:v>0.17569444444444418</c:v>
                </c:pt>
                <c:pt idx="254">
                  <c:v>0.1763888888888884</c:v>
                </c:pt>
                <c:pt idx="255">
                  <c:v>0.17708333333333304</c:v>
                </c:pt>
                <c:pt idx="256">
                  <c:v>0.17777777777777728</c:v>
                </c:pt>
                <c:pt idx="257">
                  <c:v>0.17847222222222192</c:v>
                </c:pt>
                <c:pt idx="258">
                  <c:v>0.1791666666666662</c:v>
                </c:pt>
                <c:pt idx="259">
                  <c:v>0.17986111111111081</c:v>
                </c:pt>
                <c:pt idx="260">
                  <c:v>0.18055555555555505</c:v>
                </c:pt>
                <c:pt idx="261">
                  <c:v>0.18124999999999977</c:v>
                </c:pt>
                <c:pt idx="262">
                  <c:v>0.18194444444444435</c:v>
                </c:pt>
                <c:pt idx="263">
                  <c:v>0.18263888888888841</c:v>
                </c:pt>
                <c:pt idx="264">
                  <c:v>0.18333333333333307</c:v>
                </c:pt>
                <c:pt idx="265">
                  <c:v>0.18402777777777726</c:v>
                </c:pt>
                <c:pt idx="266">
                  <c:v>0.18472222222222193</c:v>
                </c:pt>
                <c:pt idx="267">
                  <c:v>0.18541666666666634</c:v>
                </c:pt>
                <c:pt idx="268">
                  <c:v>0.18611111111111081</c:v>
                </c:pt>
                <c:pt idx="269">
                  <c:v>0.18680555555555503</c:v>
                </c:pt>
                <c:pt idx="270">
                  <c:v>0.18749999999999981</c:v>
                </c:pt>
                <c:pt idx="271">
                  <c:v>0.18819444444444419</c:v>
                </c:pt>
                <c:pt idx="272">
                  <c:v>0.18888888888888841</c:v>
                </c:pt>
                <c:pt idx="273">
                  <c:v>0.18958333333333308</c:v>
                </c:pt>
                <c:pt idx="274">
                  <c:v>0.19027777777777719</c:v>
                </c:pt>
                <c:pt idx="275">
                  <c:v>0.19097222222222171</c:v>
                </c:pt>
                <c:pt idx="276">
                  <c:v>0.19166666666666612</c:v>
                </c:pt>
                <c:pt idx="277">
                  <c:v>0.19236111111111059</c:v>
                </c:pt>
                <c:pt idx="278">
                  <c:v>0.19305555555555487</c:v>
                </c:pt>
                <c:pt idx="279">
                  <c:v>0.19374999999999962</c:v>
                </c:pt>
                <c:pt idx="280">
                  <c:v>0.19444444444444425</c:v>
                </c:pt>
                <c:pt idx="281">
                  <c:v>0.19513888888888833</c:v>
                </c:pt>
                <c:pt idx="282">
                  <c:v>0.19583333333333294</c:v>
                </c:pt>
                <c:pt idx="283">
                  <c:v>0.19652777777777722</c:v>
                </c:pt>
                <c:pt idx="284">
                  <c:v>0.19722222222222174</c:v>
                </c:pt>
                <c:pt idx="285">
                  <c:v>0.19791666666666621</c:v>
                </c:pt>
                <c:pt idx="286">
                  <c:v>0.19861111111111054</c:v>
                </c:pt>
                <c:pt idx="287">
                  <c:v>0.19930555555555488</c:v>
                </c:pt>
                <c:pt idx="288">
                  <c:v>0.19999999999999962</c:v>
                </c:pt>
                <c:pt idx="289">
                  <c:v>0.20069444444444406</c:v>
                </c:pt>
                <c:pt idx="290">
                  <c:v>0.20138888888888831</c:v>
                </c:pt>
                <c:pt idx="291">
                  <c:v>0.20208333333333295</c:v>
                </c:pt>
                <c:pt idx="292">
                  <c:v>0.2027777777777772</c:v>
                </c:pt>
                <c:pt idx="293">
                  <c:v>0.20347222222222183</c:v>
                </c:pt>
                <c:pt idx="294">
                  <c:v>0.20416666666666608</c:v>
                </c:pt>
                <c:pt idx="295">
                  <c:v>0.20486111111111069</c:v>
                </c:pt>
                <c:pt idx="296">
                  <c:v>0.20555555555555488</c:v>
                </c:pt>
                <c:pt idx="297">
                  <c:v>0.20624999999999963</c:v>
                </c:pt>
                <c:pt idx="298">
                  <c:v>0.20694444444444426</c:v>
                </c:pt>
                <c:pt idx="299">
                  <c:v>0.20763888888888829</c:v>
                </c:pt>
                <c:pt idx="300">
                  <c:v>0.20833333333333295</c:v>
                </c:pt>
                <c:pt idx="301">
                  <c:v>0.2090277777777772</c:v>
                </c:pt>
                <c:pt idx="302">
                  <c:v>0.20972222222222184</c:v>
                </c:pt>
                <c:pt idx="303">
                  <c:v>0.21041666666666625</c:v>
                </c:pt>
                <c:pt idx="304">
                  <c:v>0.21111111111111067</c:v>
                </c:pt>
                <c:pt idx="305">
                  <c:v>0.21180555555555489</c:v>
                </c:pt>
                <c:pt idx="306">
                  <c:v>0.21249999999999969</c:v>
                </c:pt>
                <c:pt idx="307">
                  <c:v>0.21319444444444408</c:v>
                </c:pt>
                <c:pt idx="308">
                  <c:v>0.21388888888888841</c:v>
                </c:pt>
                <c:pt idx="309">
                  <c:v>0.21458333333333296</c:v>
                </c:pt>
                <c:pt idx="310">
                  <c:v>0.21527777777777721</c:v>
                </c:pt>
                <c:pt idx="311">
                  <c:v>0.21597222222222182</c:v>
                </c:pt>
                <c:pt idx="312">
                  <c:v>0.21666666666666604</c:v>
                </c:pt>
                <c:pt idx="313">
                  <c:v>0.21736111111111067</c:v>
                </c:pt>
                <c:pt idx="314">
                  <c:v>0.21805555555555492</c:v>
                </c:pt>
                <c:pt idx="315">
                  <c:v>0.21874999999999969</c:v>
                </c:pt>
                <c:pt idx="316">
                  <c:v>0.2194444444444443</c:v>
                </c:pt>
                <c:pt idx="317">
                  <c:v>0.22013888888888825</c:v>
                </c:pt>
                <c:pt idx="318">
                  <c:v>0.22083333333333274</c:v>
                </c:pt>
                <c:pt idx="319">
                  <c:v>0.22152777777777713</c:v>
                </c:pt>
                <c:pt idx="320">
                  <c:v>0.22222222222222171</c:v>
                </c:pt>
                <c:pt idx="321">
                  <c:v>0.22291666666666601</c:v>
                </c:pt>
                <c:pt idx="322">
                  <c:v>0.22361111111111046</c:v>
                </c:pt>
                <c:pt idx="323">
                  <c:v>0.22430555555555487</c:v>
                </c:pt>
                <c:pt idx="324">
                  <c:v>0.22499999999999953</c:v>
                </c:pt>
                <c:pt idx="325">
                  <c:v>0.22569444444444395</c:v>
                </c:pt>
                <c:pt idx="326">
                  <c:v>0.22638888888888822</c:v>
                </c:pt>
                <c:pt idx="327">
                  <c:v>0.22708333333333286</c:v>
                </c:pt>
                <c:pt idx="328">
                  <c:v>0.22777777777777711</c:v>
                </c:pt>
                <c:pt idx="329">
                  <c:v>0.22847222222222172</c:v>
                </c:pt>
                <c:pt idx="330">
                  <c:v>0.22916666666666588</c:v>
                </c:pt>
                <c:pt idx="331">
                  <c:v>0.22986111111111043</c:v>
                </c:pt>
                <c:pt idx="332">
                  <c:v>0.23055555555555488</c:v>
                </c:pt>
                <c:pt idx="333">
                  <c:v>0.23124999999999954</c:v>
                </c:pt>
                <c:pt idx="334">
                  <c:v>0.23194444444444412</c:v>
                </c:pt>
                <c:pt idx="335">
                  <c:v>0.2326388888888882</c:v>
                </c:pt>
                <c:pt idx="336">
                  <c:v>0.23333333333333284</c:v>
                </c:pt>
                <c:pt idx="337">
                  <c:v>0.23402777777777709</c:v>
                </c:pt>
                <c:pt idx="338">
                  <c:v>0.23472222222222172</c:v>
                </c:pt>
                <c:pt idx="339">
                  <c:v>0.23541666666666614</c:v>
                </c:pt>
                <c:pt idx="340">
                  <c:v>0.23611111111111041</c:v>
                </c:pt>
                <c:pt idx="341">
                  <c:v>0.23680555555555485</c:v>
                </c:pt>
                <c:pt idx="342">
                  <c:v>0.23749999999999952</c:v>
                </c:pt>
                <c:pt idx="343">
                  <c:v>0.23819444444444396</c:v>
                </c:pt>
                <c:pt idx="344">
                  <c:v>0.23888888888888821</c:v>
                </c:pt>
                <c:pt idx="345">
                  <c:v>0.23958333333333287</c:v>
                </c:pt>
                <c:pt idx="346">
                  <c:v>0.24027777777777706</c:v>
                </c:pt>
                <c:pt idx="347">
                  <c:v>0.24097222222222173</c:v>
                </c:pt>
                <c:pt idx="348">
                  <c:v>0.24166666666666595</c:v>
                </c:pt>
                <c:pt idx="349">
                  <c:v>0.24236111111111044</c:v>
                </c:pt>
                <c:pt idx="350">
                  <c:v>0.24305555555555483</c:v>
                </c:pt>
                <c:pt idx="351">
                  <c:v>0.24374999999999958</c:v>
                </c:pt>
                <c:pt idx="352">
                  <c:v>0.24444444444444413</c:v>
                </c:pt>
                <c:pt idx="353">
                  <c:v>0.24513888888888821</c:v>
                </c:pt>
                <c:pt idx="354">
                  <c:v>0.24583333333333288</c:v>
                </c:pt>
                <c:pt idx="355">
                  <c:v>0.24652777777777704</c:v>
                </c:pt>
                <c:pt idx="356">
                  <c:v>0.24722222222222173</c:v>
                </c:pt>
                <c:pt idx="357">
                  <c:v>0.24791666666666609</c:v>
                </c:pt>
                <c:pt idx="358">
                  <c:v>0.24861111111111056</c:v>
                </c:pt>
                <c:pt idx="359">
                  <c:v>0.24930555555555481</c:v>
                </c:pt>
                <c:pt idx="360">
                  <c:v>0.24999999999999958</c:v>
                </c:pt>
                <c:pt idx="361">
                  <c:v>0.25069444444444372</c:v>
                </c:pt>
                <c:pt idx="362">
                  <c:v>0.25138888888888877</c:v>
                </c:pt>
                <c:pt idx="363">
                  <c:v>0.2520833333333326</c:v>
                </c:pt>
                <c:pt idx="364">
                  <c:v>0.25277777777777732</c:v>
                </c:pt>
                <c:pt idx="365">
                  <c:v>0.25347222222222182</c:v>
                </c:pt>
                <c:pt idx="366">
                  <c:v>0.25416666666666626</c:v>
                </c:pt>
                <c:pt idx="367">
                  <c:v>0.25486111111111026</c:v>
                </c:pt>
                <c:pt idx="368">
                  <c:v>0.25555555555555476</c:v>
                </c:pt>
                <c:pt idx="369">
                  <c:v>0.25624999999999931</c:v>
                </c:pt>
                <c:pt idx="370">
                  <c:v>0.25694444444444381</c:v>
                </c:pt>
                <c:pt idx="371">
                  <c:v>0.25763888888888831</c:v>
                </c:pt>
                <c:pt idx="372">
                  <c:v>0.25833333333333253</c:v>
                </c:pt>
                <c:pt idx="373">
                  <c:v>0.25902777777777747</c:v>
                </c:pt>
                <c:pt idx="374">
                  <c:v>0.25972222222222147</c:v>
                </c:pt>
                <c:pt idx="375">
                  <c:v>0.26041666666666635</c:v>
                </c:pt>
                <c:pt idx="376">
                  <c:v>0.26111111111111029</c:v>
                </c:pt>
                <c:pt idx="377">
                  <c:v>0.26180555555555485</c:v>
                </c:pt>
                <c:pt idx="378">
                  <c:v>0.26249999999999962</c:v>
                </c:pt>
                <c:pt idx="379">
                  <c:v>0.26319444444444368</c:v>
                </c:pt>
                <c:pt idx="380">
                  <c:v>0.2638888888888889</c:v>
                </c:pt>
                <c:pt idx="381">
                  <c:v>0.26458333333333256</c:v>
                </c:pt>
                <c:pt idx="382">
                  <c:v>0.26527777777777733</c:v>
                </c:pt>
                <c:pt idx="383">
                  <c:v>0.26597222222222178</c:v>
                </c:pt>
                <c:pt idx="384">
                  <c:v>0.26666666666666622</c:v>
                </c:pt>
                <c:pt idx="385">
                  <c:v>0.26736111111111033</c:v>
                </c:pt>
                <c:pt idx="386">
                  <c:v>0.26805555555555477</c:v>
                </c:pt>
                <c:pt idx="387">
                  <c:v>0.26874999999999932</c:v>
                </c:pt>
                <c:pt idx="388">
                  <c:v>0.26944444444444382</c:v>
                </c:pt>
                <c:pt idx="389">
                  <c:v>0.27013888888888832</c:v>
                </c:pt>
                <c:pt idx="390">
                  <c:v>0.27083333333333254</c:v>
                </c:pt>
                <c:pt idx="391">
                  <c:v>0.27152777777777748</c:v>
                </c:pt>
                <c:pt idx="392">
                  <c:v>0.27222222222222142</c:v>
                </c:pt>
                <c:pt idx="393">
                  <c:v>0.27291666666666636</c:v>
                </c:pt>
                <c:pt idx="394">
                  <c:v>0.27361111111111025</c:v>
                </c:pt>
                <c:pt idx="395">
                  <c:v>0.2743055555555548</c:v>
                </c:pt>
                <c:pt idx="396">
                  <c:v>0.27499999999999958</c:v>
                </c:pt>
                <c:pt idx="397">
                  <c:v>0.2756944444444438</c:v>
                </c:pt>
                <c:pt idx="398">
                  <c:v>0.2763888888888888</c:v>
                </c:pt>
                <c:pt idx="399">
                  <c:v>0.27708333333333252</c:v>
                </c:pt>
                <c:pt idx="400">
                  <c:v>0.27777777777777735</c:v>
                </c:pt>
                <c:pt idx="401">
                  <c:v>0.27847222222222173</c:v>
                </c:pt>
                <c:pt idx="402">
                  <c:v>0.27916666666666617</c:v>
                </c:pt>
                <c:pt idx="403">
                  <c:v>0.27986111111111028</c:v>
                </c:pt>
                <c:pt idx="404">
                  <c:v>0.28055555555555478</c:v>
                </c:pt>
                <c:pt idx="405">
                  <c:v>0.2812499999999995</c:v>
                </c:pt>
                <c:pt idx="406">
                  <c:v>0.28194444444444394</c:v>
                </c:pt>
                <c:pt idx="407">
                  <c:v>0.28263888888888838</c:v>
                </c:pt>
                <c:pt idx="408">
                  <c:v>0.28333333333333249</c:v>
                </c:pt>
                <c:pt idx="409">
                  <c:v>0.28402777777777755</c:v>
                </c:pt>
                <c:pt idx="410">
                  <c:v>0.28472222222222138</c:v>
                </c:pt>
                <c:pt idx="411">
                  <c:v>0.28541666666666637</c:v>
                </c:pt>
                <c:pt idx="412">
                  <c:v>0.28611111111111026</c:v>
                </c:pt>
                <c:pt idx="413">
                  <c:v>0.28680555555555481</c:v>
                </c:pt>
                <c:pt idx="414">
                  <c:v>0.28749999999999964</c:v>
                </c:pt>
                <c:pt idx="415">
                  <c:v>0.28819444444444381</c:v>
                </c:pt>
                <c:pt idx="416">
                  <c:v>0.28888888888888886</c:v>
                </c:pt>
                <c:pt idx="417">
                  <c:v>0.28958333333333247</c:v>
                </c:pt>
                <c:pt idx="418">
                  <c:v>0.29027777777777736</c:v>
                </c:pt>
                <c:pt idx="419">
                  <c:v>0.29097222222222174</c:v>
                </c:pt>
                <c:pt idx="420">
                  <c:v>0.29166666666666613</c:v>
                </c:pt>
                <c:pt idx="421">
                  <c:v>0.29236111111111035</c:v>
                </c:pt>
                <c:pt idx="422">
                  <c:v>0.29305555555555468</c:v>
                </c:pt>
                <c:pt idx="423">
                  <c:v>0.29374999999999951</c:v>
                </c:pt>
                <c:pt idx="424">
                  <c:v>0.29444444444444395</c:v>
                </c:pt>
                <c:pt idx="425">
                  <c:v>0.2951388888888884</c:v>
                </c:pt>
                <c:pt idx="426">
                  <c:v>0.29583333333333245</c:v>
                </c:pt>
                <c:pt idx="427">
                  <c:v>0.29652777777777756</c:v>
                </c:pt>
                <c:pt idx="428">
                  <c:v>0.29722222222222167</c:v>
                </c:pt>
                <c:pt idx="429">
                  <c:v>0.29791666666666644</c:v>
                </c:pt>
                <c:pt idx="430">
                  <c:v>0.29861111111111022</c:v>
                </c:pt>
                <c:pt idx="431">
                  <c:v>0.29930555555555488</c:v>
                </c:pt>
                <c:pt idx="432">
                  <c:v>0.29999999999999966</c:v>
                </c:pt>
                <c:pt idx="433">
                  <c:v>0.30069444444444382</c:v>
                </c:pt>
                <c:pt idx="434">
                  <c:v>0.30138888888888893</c:v>
                </c:pt>
                <c:pt idx="435">
                  <c:v>0.30208333333333248</c:v>
                </c:pt>
                <c:pt idx="436">
                  <c:v>0.30277777777777737</c:v>
                </c:pt>
                <c:pt idx="437">
                  <c:v>0.30347222222222175</c:v>
                </c:pt>
                <c:pt idx="438">
                  <c:v>0.30416666666666625</c:v>
                </c:pt>
                <c:pt idx="439">
                  <c:v>0.30486111111111031</c:v>
                </c:pt>
                <c:pt idx="440">
                  <c:v>0.3055555555555548</c:v>
                </c:pt>
                <c:pt idx="441">
                  <c:v>0.30624999999999952</c:v>
                </c:pt>
                <c:pt idx="442">
                  <c:v>0.30694444444444396</c:v>
                </c:pt>
                <c:pt idx="443">
                  <c:v>0.30763888888888841</c:v>
                </c:pt>
                <c:pt idx="444">
                  <c:v>0.3083333333333324</c:v>
                </c:pt>
                <c:pt idx="445">
                  <c:v>0.30902777777777757</c:v>
                </c:pt>
                <c:pt idx="446">
                  <c:v>0.30972222222222168</c:v>
                </c:pt>
                <c:pt idx="447">
                  <c:v>0.31041666666666651</c:v>
                </c:pt>
                <c:pt idx="448">
                  <c:v>0.31111111111111017</c:v>
                </c:pt>
                <c:pt idx="449">
                  <c:v>0.311805555555555</c:v>
                </c:pt>
                <c:pt idx="450">
                  <c:v>0.31249999999999972</c:v>
                </c:pt>
                <c:pt idx="451">
                  <c:v>0.31319444444444383</c:v>
                </c:pt>
                <c:pt idx="452">
                  <c:v>0.31388888888888894</c:v>
                </c:pt>
                <c:pt idx="453">
                  <c:v>0.31458333333333238</c:v>
                </c:pt>
                <c:pt idx="454">
                  <c:v>0.31527777777777738</c:v>
                </c:pt>
                <c:pt idx="455">
                  <c:v>0.31597222222222188</c:v>
                </c:pt>
                <c:pt idx="456">
                  <c:v>0.31666666666666626</c:v>
                </c:pt>
                <c:pt idx="457">
                  <c:v>0.31736111111111032</c:v>
                </c:pt>
                <c:pt idx="458">
                  <c:v>0.31805555555555481</c:v>
                </c:pt>
                <c:pt idx="459">
                  <c:v>0.31874999999999953</c:v>
                </c:pt>
                <c:pt idx="460">
                  <c:v>0.31944444444444398</c:v>
                </c:pt>
                <c:pt idx="461">
                  <c:v>0.32013888888888842</c:v>
                </c:pt>
                <c:pt idx="462">
                  <c:v>0.32083333333333236</c:v>
                </c:pt>
                <c:pt idx="463">
                  <c:v>0.32152777777777752</c:v>
                </c:pt>
                <c:pt idx="464">
                  <c:v>0.32222222222222163</c:v>
                </c:pt>
                <c:pt idx="465">
                  <c:v>0.32291666666666646</c:v>
                </c:pt>
                <c:pt idx="466">
                  <c:v>0.32361111111111018</c:v>
                </c:pt>
                <c:pt idx="467">
                  <c:v>0.32430555555555501</c:v>
                </c:pt>
                <c:pt idx="468">
                  <c:v>0.32499999999999973</c:v>
                </c:pt>
                <c:pt idx="469">
                  <c:v>0.32569444444444384</c:v>
                </c:pt>
                <c:pt idx="470">
                  <c:v>0.32638888888888895</c:v>
                </c:pt>
                <c:pt idx="471">
                  <c:v>0.32708333333333267</c:v>
                </c:pt>
                <c:pt idx="472">
                  <c:v>0.32777777777777745</c:v>
                </c:pt>
                <c:pt idx="473">
                  <c:v>0.32847222222222189</c:v>
                </c:pt>
                <c:pt idx="474">
                  <c:v>0.32916666666666633</c:v>
                </c:pt>
                <c:pt idx="475">
                  <c:v>0.32986111111111038</c:v>
                </c:pt>
                <c:pt idx="476">
                  <c:v>0.33055555555555488</c:v>
                </c:pt>
                <c:pt idx="477">
                  <c:v>0.33124999999999954</c:v>
                </c:pt>
                <c:pt idx="478">
                  <c:v>0.33194444444444404</c:v>
                </c:pt>
                <c:pt idx="479">
                  <c:v>0.33263888888888843</c:v>
                </c:pt>
                <c:pt idx="480">
                  <c:v>0.33333333333333232</c:v>
                </c:pt>
                <c:pt idx="481">
                  <c:v>0.33402777777777759</c:v>
                </c:pt>
                <c:pt idx="482">
                  <c:v>0.33472222222222164</c:v>
                </c:pt>
                <c:pt idx="483">
                  <c:v>0.33541666666666647</c:v>
                </c:pt>
                <c:pt idx="484">
                  <c:v>0.33611111111111008</c:v>
                </c:pt>
                <c:pt idx="485">
                  <c:v>0.33680555555555503</c:v>
                </c:pt>
                <c:pt idx="486">
                  <c:v>0.33749999999999969</c:v>
                </c:pt>
                <c:pt idx="487">
                  <c:v>0.33819444444444385</c:v>
                </c:pt>
                <c:pt idx="488">
                  <c:v>0.33888888888888885</c:v>
                </c:pt>
                <c:pt idx="489">
                  <c:v>0.33958333333333274</c:v>
                </c:pt>
                <c:pt idx="490">
                  <c:v>0.34027777777777712</c:v>
                </c:pt>
                <c:pt idx="491">
                  <c:v>0.34097222222222157</c:v>
                </c:pt>
                <c:pt idx="492">
                  <c:v>0.34166666666666601</c:v>
                </c:pt>
                <c:pt idx="493">
                  <c:v>0.34236111111111006</c:v>
                </c:pt>
                <c:pt idx="494">
                  <c:v>0.3430555555555545</c:v>
                </c:pt>
                <c:pt idx="495">
                  <c:v>0.34374999999999928</c:v>
                </c:pt>
                <c:pt idx="496">
                  <c:v>0.34444444444444372</c:v>
                </c:pt>
                <c:pt idx="497">
                  <c:v>0.34513888888888788</c:v>
                </c:pt>
                <c:pt idx="498">
                  <c:v>0.34583333333333227</c:v>
                </c:pt>
                <c:pt idx="499">
                  <c:v>0.34652777777777727</c:v>
                </c:pt>
                <c:pt idx="500">
                  <c:v>0.34722222222222132</c:v>
                </c:pt>
                <c:pt idx="501">
                  <c:v>0.34791666666666615</c:v>
                </c:pt>
                <c:pt idx="502">
                  <c:v>0.34861111111111004</c:v>
                </c:pt>
                <c:pt idx="503">
                  <c:v>0.34930555555555448</c:v>
                </c:pt>
                <c:pt idx="504">
                  <c:v>0.34999999999999942</c:v>
                </c:pt>
                <c:pt idx="505">
                  <c:v>0.35069444444444337</c:v>
                </c:pt>
                <c:pt idx="506">
                  <c:v>0.35138888888888858</c:v>
                </c:pt>
                <c:pt idx="507">
                  <c:v>0.3520833333333323</c:v>
                </c:pt>
                <c:pt idx="508">
                  <c:v>0.35277777777777708</c:v>
                </c:pt>
                <c:pt idx="509">
                  <c:v>0.35347222222222158</c:v>
                </c:pt>
                <c:pt idx="510">
                  <c:v>0.35416666666666602</c:v>
                </c:pt>
                <c:pt idx="511">
                  <c:v>0.35486111111111002</c:v>
                </c:pt>
                <c:pt idx="512">
                  <c:v>0.35555555555555446</c:v>
                </c:pt>
                <c:pt idx="513">
                  <c:v>0.35624999999999923</c:v>
                </c:pt>
                <c:pt idx="514">
                  <c:v>0.35694444444444368</c:v>
                </c:pt>
                <c:pt idx="515">
                  <c:v>0.35763888888888812</c:v>
                </c:pt>
                <c:pt idx="516">
                  <c:v>0.35833333333333228</c:v>
                </c:pt>
                <c:pt idx="517">
                  <c:v>0.35902777777777733</c:v>
                </c:pt>
                <c:pt idx="518">
                  <c:v>0.35972222222222144</c:v>
                </c:pt>
                <c:pt idx="519">
                  <c:v>0.36041666666666622</c:v>
                </c:pt>
                <c:pt idx="520">
                  <c:v>0.36111111111110999</c:v>
                </c:pt>
                <c:pt idx="521">
                  <c:v>0.36180555555555477</c:v>
                </c:pt>
                <c:pt idx="522">
                  <c:v>0.36249999999999943</c:v>
                </c:pt>
                <c:pt idx="523">
                  <c:v>0.36319444444444332</c:v>
                </c:pt>
                <c:pt idx="524">
                  <c:v>0.36388888888888876</c:v>
                </c:pt>
                <c:pt idx="525">
                  <c:v>0.36458333333333232</c:v>
                </c:pt>
                <c:pt idx="526">
                  <c:v>0.36527777777777715</c:v>
                </c:pt>
                <c:pt idx="527">
                  <c:v>0.36597222222222153</c:v>
                </c:pt>
                <c:pt idx="528">
                  <c:v>0.36666666666666603</c:v>
                </c:pt>
                <c:pt idx="529">
                  <c:v>0.36736111111110997</c:v>
                </c:pt>
                <c:pt idx="530">
                  <c:v>0.36805555555555441</c:v>
                </c:pt>
                <c:pt idx="531">
                  <c:v>0.36874999999999925</c:v>
                </c:pt>
                <c:pt idx="532">
                  <c:v>0.36944444444444363</c:v>
                </c:pt>
                <c:pt idx="533">
                  <c:v>0.37013888888888813</c:v>
                </c:pt>
                <c:pt idx="534">
                  <c:v>0.37083333333333218</c:v>
                </c:pt>
                <c:pt idx="535">
                  <c:v>0.3715277777777774</c:v>
                </c:pt>
                <c:pt idx="536">
                  <c:v>0.37222222222222145</c:v>
                </c:pt>
                <c:pt idx="537">
                  <c:v>0.37291666666666623</c:v>
                </c:pt>
                <c:pt idx="538">
                  <c:v>0.37361111111110995</c:v>
                </c:pt>
                <c:pt idx="539">
                  <c:v>0.37430555555555473</c:v>
                </c:pt>
                <c:pt idx="540">
                  <c:v>0.3749999999999995</c:v>
                </c:pt>
                <c:pt idx="541">
                  <c:v>0.37569444444444361</c:v>
                </c:pt>
                <c:pt idx="542">
                  <c:v>0.37638888888888866</c:v>
                </c:pt>
                <c:pt idx="543">
                  <c:v>0.37708333333333238</c:v>
                </c:pt>
                <c:pt idx="544">
                  <c:v>0.37777777777777716</c:v>
                </c:pt>
                <c:pt idx="545">
                  <c:v>0.37847222222222165</c:v>
                </c:pt>
                <c:pt idx="546">
                  <c:v>0.37916666666666604</c:v>
                </c:pt>
                <c:pt idx="547">
                  <c:v>0.37986111111110998</c:v>
                </c:pt>
                <c:pt idx="548">
                  <c:v>0.38055555555555437</c:v>
                </c:pt>
                <c:pt idx="549">
                  <c:v>0.38124999999999926</c:v>
                </c:pt>
                <c:pt idx="550">
                  <c:v>0.38194444444444375</c:v>
                </c:pt>
                <c:pt idx="551">
                  <c:v>0.38263888888888814</c:v>
                </c:pt>
                <c:pt idx="552">
                  <c:v>0.3833333333333323</c:v>
                </c:pt>
                <c:pt idx="553">
                  <c:v>0.38402777777777736</c:v>
                </c:pt>
                <c:pt idx="554">
                  <c:v>0.38472222222222147</c:v>
                </c:pt>
                <c:pt idx="555">
                  <c:v>0.38541666666666619</c:v>
                </c:pt>
                <c:pt idx="556">
                  <c:v>0.38611111111110991</c:v>
                </c:pt>
                <c:pt idx="557">
                  <c:v>0.38680555555555474</c:v>
                </c:pt>
                <c:pt idx="558">
                  <c:v>0.38749999999999957</c:v>
                </c:pt>
                <c:pt idx="559">
                  <c:v>0.38819444444444362</c:v>
                </c:pt>
                <c:pt idx="560">
                  <c:v>0.38888888888888867</c:v>
                </c:pt>
                <c:pt idx="561">
                  <c:v>0.3895833333333325</c:v>
                </c:pt>
                <c:pt idx="562">
                  <c:v>0.39027777777777722</c:v>
                </c:pt>
                <c:pt idx="563">
                  <c:v>0.39097222222222167</c:v>
                </c:pt>
                <c:pt idx="564">
                  <c:v>0.39166666666666611</c:v>
                </c:pt>
                <c:pt idx="565">
                  <c:v>0.39236111111110988</c:v>
                </c:pt>
                <c:pt idx="566">
                  <c:v>0.39305555555555438</c:v>
                </c:pt>
                <c:pt idx="567">
                  <c:v>0.39374999999999938</c:v>
                </c:pt>
                <c:pt idx="568">
                  <c:v>0.39444444444444376</c:v>
                </c:pt>
                <c:pt idx="569">
                  <c:v>0.39513888888888826</c:v>
                </c:pt>
                <c:pt idx="570">
                  <c:v>0.39583333333333232</c:v>
                </c:pt>
                <c:pt idx="571">
                  <c:v>0.39652777777777742</c:v>
                </c:pt>
                <c:pt idx="572">
                  <c:v>0.39722222222222148</c:v>
                </c:pt>
                <c:pt idx="573">
                  <c:v>0.39791666666666625</c:v>
                </c:pt>
                <c:pt idx="574">
                  <c:v>0.39861111111110986</c:v>
                </c:pt>
                <c:pt idx="575">
                  <c:v>0.39930555555555475</c:v>
                </c:pt>
                <c:pt idx="576">
                  <c:v>0.39999999999999952</c:v>
                </c:pt>
                <c:pt idx="577">
                  <c:v>0.4006944444444433</c:v>
                </c:pt>
                <c:pt idx="578">
                  <c:v>0.40138888888888841</c:v>
                </c:pt>
                <c:pt idx="579">
                  <c:v>0.40208333333333207</c:v>
                </c:pt>
                <c:pt idx="580">
                  <c:v>0.4027777777777769</c:v>
                </c:pt>
                <c:pt idx="581">
                  <c:v>0.40347222222222134</c:v>
                </c:pt>
                <c:pt idx="582">
                  <c:v>0.40416666666666573</c:v>
                </c:pt>
                <c:pt idx="583">
                  <c:v>0.40486111111110984</c:v>
                </c:pt>
                <c:pt idx="584">
                  <c:v>0.40555555555555428</c:v>
                </c:pt>
                <c:pt idx="585">
                  <c:v>0.40624999999999906</c:v>
                </c:pt>
                <c:pt idx="586">
                  <c:v>0.4069444444444435</c:v>
                </c:pt>
                <c:pt idx="587">
                  <c:v>0.40763888888888788</c:v>
                </c:pt>
                <c:pt idx="588">
                  <c:v>0.40833333333333205</c:v>
                </c:pt>
                <c:pt idx="589">
                  <c:v>0.40902777777777705</c:v>
                </c:pt>
                <c:pt idx="590">
                  <c:v>0.40972222222222127</c:v>
                </c:pt>
                <c:pt idx="591">
                  <c:v>0.41041666666666593</c:v>
                </c:pt>
                <c:pt idx="592">
                  <c:v>0.41111111111110976</c:v>
                </c:pt>
                <c:pt idx="593">
                  <c:v>0.41180555555555431</c:v>
                </c:pt>
                <c:pt idx="594">
                  <c:v>0.41249999999999915</c:v>
                </c:pt>
                <c:pt idx="595">
                  <c:v>0.41319444444444331</c:v>
                </c:pt>
                <c:pt idx="596">
                  <c:v>0.41388888888888836</c:v>
                </c:pt>
                <c:pt idx="597">
                  <c:v>0.41458333333333208</c:v>
                </c:pt>
                <c:pt idx="598">
                  <c:v>0.41527777777777691</c:v>
                </c:pt>
                <c:pt idx="599">
                  <c:v>0.41597222222222136</c:v>
                </c:pt>
                <c:pt idx="600">
                  <c:v>0.41666666666666574</c:v>
                </c:pt>
                <c:pt idx="601">
                  <c:v>0.41736111111110985</c:v>
                </c:pt>
                <c:pt idx="602">
                  <c:v>0.41805555555555435</c:v>
                </c:pt>
                <c:pt idx="603">
                  <c:v>0.41874999999999907</c:v>
                </c:pt>
                <c:pt idx="604">
                  <c:v>0.41944444444444351</c:v>
                </c:pt>
                <c:pt idx="605">
                  <c:v>0.42013888888888795</c:v>
                </c:pt>
                <c:pt idx="606">
                  <c:v>0.420833333333332</c:v>
                </c:pt>
                <c:pt idx="607">
                  <c:v>0.42152777777777711</c:v>
                </c:pt>
                <c:pt idx="608">
                  <c:v>0.42222222222222122</c:v>
                </c:pt>
                <c:pt idx="609">
                  <c:v>0.422916666666666</c:v>
                </c:pt>
                <c:pt idx="610">
                  <c:v>0.42361111111110977</c:v>
                </c:pt>
                <c:pt idx="611">
                  <c:v>0.42430555555555438</c:v>
                </c:pt>
                <c:pt idx="612">
                  <c:v>0.42499999999999927</c:v>
                </c:pt>
                <c:pt idx="613">
                  <c:v>0.42569444444444332</c:v>
                </c:pt>
                <c:pt idx="614">
                  <c:v>0.42638888888888843</c:v>
                </c:pt>
                <c:pt idx="615">
                  <c:v>0.42708333333333198</c:v>
                </c:pt>
                <c:pt idx="616">
                  <c:v>0.42777777777777692</c:v>
                </c:pt>
                <c:pt idx="617">
                  <c:v>0.42847222222222137</c:v>
                </c:pt>
                <c:pt idx="618">
                  <c:v>0.42916666666666575</c:v>
                </c:pt>
                <c:pt idx="619">
                  <c:v>0.42986111111110981</c:v>
                </c:pt>
                <c:pt idx="620">
                  <c:v>0.4305555555555543</c:v>
                </c:pt>
                <c:pt idx="621">
                  <c:v>0.43124999999999908</c:v>
                </c:pt>
                <c:pt idx="622">
                  <c:v>0.43194444444444352</c:v>
                </c:pt>
                <c:pt idx="623">
                  <c:v>0.43263888888888796</c:v>
                </c:pt>
                <c:pt idx="624">
                  <c:v>0.43333333333333196</c:v>
                </c:pt>
                <c:pt idx="625">
                  <c:v>0.43402777777777712</c:v>
                </c:pt>
                <c:pt idx="626">
                  <c:v>0.43472222222222118</c:v>
                </c:pt>
                <c:pt idx="627">
                  <c:v>0.43541666666666606</c:v>
                </c:pt>
                <c:pt idx="628">
                  <c:v>0.43611111111110978</c:v>
                </c:pt>
                <c:pt idx="629">
                  <c:v>0.43680555555555456</c:v>
                </c:pt>
                <c:pt idx="630">
                  <c:v>0.43749999999999928</c:v>
                </c:pt>
                <c:pt idx="631">
                  <c:v>0.43819444444444339</c:v>
                </c:pt>
                <c:pt idx="632">
                  <c:v>0.4388888888888885</c:v>
                </c:pt>
                <c:pt idx="633">
                  <c:v>0.43958333333333227</c:v>
                </c:pt>
                <c:pt idx="634">
                  <c:v>0.44027777777777638</c:v>
                </c:pt>
                <c:pt idx="635">
                  <c:v>0.44097222222222082</c:v>
                </c:pt>
                <c:pt idx="636">
                  <c:v>0.44166666666666532</c:v>
                </c:pt>
                <c:pt idx="637">
                  <c:v>0.44236111111110971</c:v>
                </c:pt>
                <c:pt idx="638">
                  <c:v>0.44305555555555415</c:v>
                </c:pt>
                <c:pt idx="639">
                  <c:v>0.44374999999999881</c:v>
                </c:pt>
                <c:pt idx="640">
                  <c:v>0.44444444444444331</c:v>
                </c:pt>
                <c:pt idx="641">
                  <c:v>0.44513888888888747</c:v>
                </c:pt>
                <c:pt idx="642">
                  <c:v>0.44583333333333175</c:v>
                </c:pt>
                <c:pt idx="643">
                  <c:v>0.44652777777777675</c:v>
                </c:pt>
                <c:pt idx="644">
                  <c:v>0.4472222222222208</c:v>
                </c:pt>
                <c:pt idx="645">
                  <c:v>0.44791666666666563</c:v>
                </c:pt>
                <c:pt idx="646">
                  <c:v>0.44861111111110963</c:v>
                </c:pt>
                <c:pt idx="647">
                  <c:v>0.44930555555555418</c:v>
                </c:pt>
                <c:pt idx="648">
                  <c:v>0.44999999999999896</c:v>
                </c:pt>
                <c:pt idx="649">
                  <c:v>0.45069444444444301</c:v>
                </c:pt>
                <c:pt idx="650">
                  <c:v>0.45138888888888812</c:v>
                </c:pt>
                <c:pt idx="651">
                  <c:v>0.45208333333333189</c:v>
                </c:pt>
                <c:pt idx="652">
                  <c:v>0.45277777777777667</c:v>
                </c:pt>
                <c:pt idx="653">
                  <c:v>0.45347222222222111</c:v>
                </c:pt>
                <c:pt idx="654">
                  <c:v>0.45416666666666555</c:v>
                </c:pt>
                <c:pt idx="655">
                  <c:v>0.45486111111110966</c:v>
                </c:pt>
                <c:pt idx="656">
                  <c:v>0.4555555555555541</c:v>
                </c:pt>
                <c:pt idx="657">
                  <c:v>0.45624999999999882</c:v>
                </c:pt>
                <c:pt idx="658">
                  <c:v>0.45694444444444332</c:v>
                </c:pt>
                <c:pt idx="659">
                  <c:v>0.45763888888888776</c:v>
                </c:pt>
                <c:pt idx="660">
                  <c:v>0.45833333333333176</c:v>
                </c:pt>
                <c:pt idx="661">
                  <c:v>0.45902777777777676</c:v>
                </c:pt>
                <c:pt idx="662">
                  <c:v>0.45972222222222081</c:v>
                </c:pt>
                <c:pt idx="663">
                  <c:v>0.46041666666666564</c:v>
                </c:pt>
                <c:pt idx="664">
                  <c:v>0.46111111111110964</c:v>
                </c:pt>
                <c:pt idx="665">
                  <c:v>0.46180555555555408</c:v>
                </c:pt>
                <c:pt idx="666">
                  <c:v>0.46249999999999897</c:v>
                </c:pt>
                <c:pt idx="667">
                  <c:v>0.46319444444444297</c:v>
                </c:pt>
                <c:pt idx="668">
                  <c:v>0.46388888888888813</c:v>
                </c:pt>
                <c:pt idx="669">
                  <c:v>0.46458333333333185</c:v>
                </c:pt>
                <c:pt idx="670">
                  <c:v>0.46527777777777668</c:v>
                </c:pt>
                <c:pt idx="671">
                  <c:v>0.46597222222222112</c:v>
                </c:pt>
                <c:pt idx="672">
                  <c:v>0.46666666666666556</c:v>
                </c:pt>
                <c:pt idx="673">
                  <c:v>0.46736111111110962</c:v>
                </c:pt>
                <c:pt idx="674">
                  <c:v>0.46805555555555406</c:v>
                </c:pt>
                <c:pt idx="675">
                  <c:v>0.46874999999999883</c:v>
                </c:pt>
                <c:pt idx="676">
                  <c:v>0.46944444444444328</c:v>
                </c:pt>
                <c:pt idx="677">
                  <c:v>0.47013888888888772</c:v>
                </c:pt>
                <c:pt idx="678">
                  <c:v>0.47083333333333183</c:v>
                </c:pt>
                <c:pt idx="679">
                  <c:v>0.47152777777777688</c:v>
                </c:pt>
                <c:pt idx="680">
                  <c:v>0.47222222222222082</c:v>
                </c:pt>
                <c:pt idx="681">
                  <c:v>0.47291666666666576</c:v>
                </c:pt>
                <c:pt idx="682">
                  <c:v>0.4736111111111096</c:v>
                </c:pt>
                <c:pt idx="683">
                  <c:v>0.47430555555555431</c:v>
                </c:pt>
                <c:pt idx="684">
                  <c:v>0.47499999999999898</c:v>
                </c:pt>
                <c:pt idx="685">
                  <c:v>0.47569444444444292</c:v>
                </c:pt>
                <c:pt idx="686">
                  <c:v>0.47638888888888808</c:v>
                </c:pt>
                <c:pt idx="687">
                  <c:v>0.4770833333333318</c:v>
                </c:pt>
                <c:pt idx="688">
                  <c:v>0.47777777777777664</c:v>
                </c:pt>
                <c:pt idx="689">
                  <c:v>0.47847222222222108</c:v>
                </c:pt>
                <c:pt idx="690">
                  <c:v>0.47916666666666557</c:v>
                </c:pt>
                <c:pt idx="691">
                  <c:v>0.47986111111110957</c:v>
                </c:pt>
                <c:pt idx="692">
                  <c:v>0.48055555555555401</c:v>
                </c:pt>
                <c:pt idx="693">
                  <c:v>0.48124999999999885</c:v>
                </c:pt>
                <c:pt idx="694">
                  <c:v>0.48194444444444323</c:v>
                </c:pt>
                <c:pt idx="695">
                  <c:v>0.48263888888888767</c:v>
                </c:pt>
                <c:pt idx="696">
                  <c:v>0.48333333333333178</c:v>
                </c:pt>
                <c:pt idx="697">
                  <c:v>0.48402777777777689</c:v>
                </c:pt>
                <c:pt idx="698">
                  <c:v>0.484722222222221</c:v>
                </c:pt>
                <c:pt idx="699">
                  <c:v>0.48541666666666577</c:v>
                </c:pt>
                <c:pt idx="700">
                  <c:v>0.48611111111110955</c:v>
                </c:pt>
                <c:pt idx="701">
                  <c:v>0.48680555555555433</c:v>
                </c:pt>
                <c:pt idx="702">
                  <c:v>0.48749999999999905</c:v>
                </c:pt>
                <c:pt idx="703">
                  <c:v>0.48819444444444288</c:v>
                </c:pt>
                <c:pt idx="704">
                  <c:v>0.48888888888888826</c:v>
                </c:pt>
                <c:pt idx="705">
                  <c:v>0.48958333333333182</c:v>
                </c:pt>
                <c:pt idx="706">
                  <c:v>0.49027777777777665</c:v>
                </c:pt>
                <c:pt idx="707">
                  <c:v>0.49097222222222114</c:v>
                </c:pt>
                <c:pt idx="708">
                  <c:v>0.49166666666666553</c:v>
                </c:pt>
                <c:pt idx="709">
                  <c:v>0.49236111111110958</c:v>
                </c:pt>
                <c:pt idx="710">
                  <c:v>0.49305555555555397</c:v>
                </c:pt>
                <c:pt idx="711">
                  <c:v>0.49374999999999886</c:v>
                </c:pt>
                <c:pt idx="712">
                  <c:v>0.49444444444444324</c:v>
                </c:pt>
                <c:pt idx="713">
                  <c:v>0.49513888888888763</c:v>
                </c:pt>
                <c:pt idx="714">
                  <c:v>0.49583333333333185</c:v>
                </c:pt>
                <c:pt idx="715">
                  <c:v>0.49652777777777696</c:v>
                </c:pt>
                <c:pt idx="716">
                  <c:v>0.49722222222222101</c:v>
                </c:pt>
                <c:pt idx="717">
                  <c:v>0.49791666666666579</c:v>
                </c:pt>
                <c:pt idx="718">
                  <c:v>0.49861111111110951</c:v>
                </c:pt>
                <c:pt idx="719">
                  <c:v>0.49930555555555434</c:v>
                </c:pt>
                <c:pt idx="720">
                  <c:v>0.49999999999999906</c:v>
                </c:pt>
                <c:pt idx="721">
                  <c:v>0.50069444444444355</c:v>
                </c:pt>
                <c:pt idx="722">
                  <c:v>0.50138888888888733</c:v>
                </c:pt>
                <c:pt idx="723">
                  <c:v>0.50208333333333177</c:v>
                </c:pt>
                <c:pt idx="724">
                  <c:v>0.50277777777777621</c:v>
                </c:pt>
                <c:pt idx="725">
                  <c:v>0.50347222222221999</c:v>
                </c:pt>
                <c:pt idx="726">
                  <c:v>0.50416666666666432</c:v>
                </c:pt>
                <c:pt idx="727">
                  <c:v>0.50486111111110954</c:v>
                </c:pt>
                <c:pt idx="728">
                  <c:v>0.50555555555555398</c:v>
                </c:pt>
                <c:pt idx="729">
                  <c:v>0.50624999999999842</c:v>
                </c:pt>
                <c:pt idx="730">
                  <c:v>0.50694444444444353</c:v>
                </c:pt>
                <c:pt idx="731">
                  <c:v>0.50763888888888764</c:v>
                </c:pt>
                <c:pt idx="732">
                  <c:v>0.50833333333333153</c:v>
                </c:pt>
                <c:pt idx="733">
                  <c:v>0.50902777777777619</c:v>
                </c:pt>
                <c:pt idx="734">
                  <c:v>0.50972222222222052</c:v>
                </c:pt>
                <c:pt idx="735">
                  <c:v>0.51041666666666419</c:v>
                </c:pt>
                <c:pt idx="736">
                  <c:v>0.51111111111110952</c:v>
                </c:pt>
                <c:pt idx="737">
                  <c:v>0.51180555555555463</c:v>
                </c:pt>
                <c:pt idx="738">
                  <c:v>0.5124999999999984</c:v>
                </c:pt>
                <c:pt idx="739">
                  <c:v>0.51319444444444284</c:v>
                </c:pt>
                <c:pt idx="740">
                  <c:v>0.51388888888888762</c:v>
                </c:pt>
                <c:pt idx="741">
                  <c:v>0.51458333333333151</c:v>
                </c:pt>
                <c:pt idx="742">
                  <c:v>0.51527777777777617</c:v>
                </c:pt>
                <c:pt idx="743">
                  <c:v>0.5159722222222205</c:v>
                </c:pt>
                <c:pt idx="744">
                  <c:v>0.5166666666666645</c:v>
                </c:pt>
                <c:pt idx="745">
                  <c:v>0.5173611111111095</c:v>
                </c:pt>
                <c:pt idx="746">
                  <c:v>0.51805555555555394</c:v>
                </c:pt>
                <c:pt idx="747">
                  <c:v>0.5187499999999986</c:v>
                </c:pt>
                <c:pt idx="748">
                  <c:v>0.51944444444444282</c:v>
                </c:pt>
                <c:pt idx="749">
                  <c:v>0.5201388888888876</c:v>
                </c:pt>
                <c:pt idx="750">
                  <c:v>0.52083333333333171</c:v>
                </c:pt>
                <c:pt idx="751">
                  <c:v>0.52152777777777559</c:v>
                </c:pt>
                <c:pt idx="752">
                  <c:v>0.52222222222222059</c:v>
                </c:pt>
                <c:pt idx="753">
                  <c:v>0.52291666666666459</c:v>
                </c:pt>
                <c:pt idx="754">
                  <c:v>0.52361111111110969</c:v>
                </c:pt>
                <c:pt idx="755">
                  <c:v>0.52430555555555391</c:v>
                </c:pt>
                <c:pt idx="756">
                  <c:v>0.52499999999999869</c:v>
                </c:pt>
                <c:pt idx="757">
                  <c:v>0.52569444444444346</c:v>
                </c:pt>
                <c:pt idx="758">
                  <c:v>0.52638888888888724</c:v>
                </c:pt>
                <c:pt idx="759">
                  <c:v>0.52708333333333168</c:v>
                </c:pt>
                <c:pt idx="760">
                  <c:v>0.52777777777777612</c:v>
                </c:pt>
                <c:pt idx="761">
                  <c:v>0.52847222222222057</c:v>
                </c:pt>
                <c:pt idx="762">
                  <c:v>0.52916666666666456</c:v>
                </c:pt>
                <c:pt idx="763">
                  <c:v>0.52986111111110945</c:v>
                </c:pt>
                <c:pt idx="764">
                  <c:v>0.53055555555555389</c:v>
                </c:pt>
                <c:pt idx="765">
                  <c:v>0.53124999999999833</c:v>
                </c:pt>
                <c:pt idx="766">
                  <c:v>0.53194444444444344</c:v>
                </c:pt>
                <c:pt idx="767">
                  <c:v>0.53263888888888788</c:v>
                </c:pt>
                <c:pt idx="768">
                  <c:v>0.53333333333333166</c:v>
                </c:pt>
                <c:pt idx="769">
                  <c:v>0.5340277777777761</c:v>
                </c:pt>
                <c:pt idx="770">
                  <c:v>0.53472222222222054</c:v>
                </c:pt>
                <c:pt idx="771">
                  <c:v>0.53541666666666421</c:v>
                </c:pt>
                <c:pt idx="772">
                  <c:v>0.53611111111110943</c:v>
                </c:pt>
                <c:pt idx="773">
                  <c:v>0.53680555555555454</c:v>
                </c:pt>
                <c:pt idx="774">
                  <c:v>0.53749999999999831</c:v>
                </c:pt>
                <c:pt idx="775">
                  <c:v>0.53819444444444275</c:v>
                </c:pt>
                <c:pt idx="776">
                  <c:v>0.53888888888888764</c:v>
                </c:pt>
                <c:pt idx="777">
                  <c:v>0.53958333333333153</c:v>
                </c:pt>
                <c:pt idx="778">
                  <c:v>0.54027777777777608</c:v>
                </c:pt>
                <c:pt idx="779">
                  <c:v>0.54097222222222052</c:v>
                </c:pt>
                <c:pt idx="780">
                  <c:v>0.54166666666666496</c:v>
                </c:pt>
                <c:pt idx="781">
                  <c:v>0.54236111111110941</c:v>
                </c:pt>
                <c:pt idx="782">
                  <c:v>0.54305555555555385</c:v>
                </c:pt>
                <c:pt idx="783">
                  <c:v>0.54374999999999862</c:v>
                </c:pt>
                <c:pt idx="784">
                  <c:v>0.54444444444444273</c:v>
                </c:pt>
                <c:pt idx="785">
                  <c:v>0.54513888888888762</c:v>
                </c:pt>
                <c:pt idx="786">
                  <c:v>0.54583333333333162</c:v>
                </c:pt>
                <c:pt idx="787">
                  <c:v>0.54652777777777606</c:v>
                </c:pt>
                <c:pt idx="788">
                  <c:v>0.5472222222222205</c:v>
                </c:pt>
                <c:pt idx="789">
                  <c:v>0.5479166666666645</c:v>
                </c:pt>
                <c:pt idx="790">
                  <c:v>0.54861111111110961</c:v>
                </c:pt>
                <c:pt idx="791">
                  <c:v>0.54930555555555383</c:v>
                </c:pt>
                <c:pt idx="792">
                  <c:v>0.5499999999999986</c:v>
                </c:pt>
                <c:pt idx="793">
                  <c:v>0.55069444444444349</c:v>
                </c:pt>
                <c:pt idx="794">
                  <c:v>0.55138888888888715</c:v>
                </c:pt>
                <c:pt idx="795">
                  <c:v>0.55208333333333171</c:v>
                </c:pt>
                <c:pt idx="796">
                  <c:v>0.55277777777777604</c:v>
                </c:pt>
                <c:pt idx="797">
                  <c:v>0.55347222222222048</c:v>
                </c:pt>
                <c:pt idx="798">
                  <c:v>0.55416666666666459</c:v>
                </c:pt>
                <c:pt idx="799">
                  <c:v>0.55486111111110969</c:v>
                </c:pt>
                <c:pt idx="800">
                  <c:v>0.5555555555555538</c:v>
                </c:pt>
                <c:pt idx="801">
                  <c:v>0.55624999999999825</c:v>
                </c:pt>
                <c:pt idx="802">
                  <c:v>0.55694444444444335</c:v>
                </c:pt>
                <c:pt idx="803">
                  <c:v>0.55763888888888791</c:v>
                </c:pt>
                <c:pt idx="804">
                  <c:v>0.55833333333333168</c:v>
                </c:pt>
                <c:pt idx="805">
                  <c:v>0.55902777777777601</c:v>
                </c:pt>
                <c:pt idx="806">
                  <c:v>0.55972222222222068</c:v>
                </c:pt>
                <c:pt idx="807">
                  <c:v>0.56041666666666456</c:v>
                </c:pt>
                <c:pt idx="808">
                  <c:v>0.56111111111110934</c:v>
                </c:pt>
                <c:pt idx="809">
                  <c:v>0.56180555555555445</c:v>
                </c:pt>
                <c:pt idx="810">
                  <c:v>0.56249999999999822</c:v>
                </c:pt>
                <c:pt idx="811">
                  <c:v>0.56319444444444333</c:v>
                </c:pt>
                <c:pt idx="812">
                  <c:v>0.56388888888888777</c:v>
                </c:pt>
                <c:pt idx="813">
                  <c:v>0.56458333333333155</c:v>
                </c:pt>
                <c:pt idx="814">
                  <c:v>0.56527777777777599</c:v>
                </c:pt>
                <c:pt idx="815">
                  <c:v>0.56597222222222043</c:v>
                </c:pt>
                <c:pt idx="816">
                  <c:v>0.56666666666666488</c:v>
                </c:pt>
                <c:pt idx="817">
                  <c:v>0.56736111111110932</c:v>
                </c:pt>
                <c:pt idx="818">
                  <c:v>0.56805555555555443</c:v>
                </c:pt>
                <c:pt idx="819">
                  <c:v>0.56874999999999865</c:v>
                </c:pt>
                <c:pt idx="820">
                  <c:v>0.56944444444444264</c:v>
                </c:pt>
                <c:pt idx="821">
                  <c:v>0.57013888888888764</c:v>
                </c:pt>
                <c:pt idx="822">
                  <c:v>0.57083333333333164</c:v>
                </c:pt>
                <c:pt idx="823">
                  <c:v>0.57152777777777597</c:v>
                </c:pt>
                <c:pt idx="824">
                  <c:v>0.57222222222222041</c:v>
                </c:pt>
                <c:pt idx="825">
                  <c:v>0.57291666666666452</c:v>
                </c:pt>
                <c:pt idx="826">
                  <c:v>0.57361111111110963</c:v>
                </c:pt>
                <c:pt idx="827">
                  <c:v>0.57430555555555374</c:v>
                </c:pt>
                <c:pt idx="828">
                  <c:v>0.57499999999999862</c:v>
                </c:pt>
                <c:pt idx="829">
                  <c:v>0.57569444444444351</c:v>
                </c:pt>
                <c:pt idx="830">
                  <c:v>0.57638888888888762</c:v>
                </c:pt>
                <c:pt idx="831">
                  <c:v>0.57708333333333162</c:v>
                </c:pt>
                <c:pt idx="832">
                  <c:v>0.57777777777777595</c:v>
                </c:pt>
                <c:pt idx="833">
                  <c:v>0.57847222222222039</c:v>
                </c:pt>
                <c:pt idx="834">
                  <c:v>0.5791666666666645</c:v>
                </c:pt>
                <c:pt idx="835">
                  <c:v>0.57986111111110961</c:v>
                </c:pt>
                <c:pt idx="836">
                  <c:v>0.58055555555555349</c:v>
                </c:pt>
                <c:pt idx="837">
                  <c:v>0.58124999999999816</c:v>
                </c:pt>
                <c:pt idx="838">
                  <c:v>0.5819444444444426</c:v>
                </c:pt>
                <c:pt idx="839">
                  <c:v>0.58263888888888704</c:v>
                </c:pt>
                <c:pt idx="840">
                  <c:v>0.58333333333333148</c:v>
                </c:pt>
                <c:pt idx="841">
                  <c:v>0.58402777777777559</c:v>
                </c:pt>
                <c:pt idx="842">
                  <c:v>0.58472222222222037</c:v>
                </c:pt>
                <c:pt idx="843">
                  <c:v>0.58541666666666381</c:v>
                </c:pt>
                <c:pt idx="844">
                  <c:v>0.58611111111110858</c:v>
                </c:pt>
                <c:pt idx="845">
                  <c:v>0.58680555555555369</c:v>
                </c:pt>
                <c:pt idx="846">
                  <c:v>0.58749999999999758</c:v>
                </c:pt>
                <c:pt idx="847">
                  <c:v>0.58819444444444269</c:v>
                </c:pt>
                <c:pt idx="848">
                  <c:v>0.58888888888888702</c:v>
                </c:pt>
                <c:pt idx="849">
                  <c:v>0.58958333333333146</c:v>
                </c:pt>
                <c:pt idx="850">
                  <c:v>0.59027777777777557</c:v>
                </c:pt>
                <c:pt idx="851">
                  <c:v>0.59097222222221968</c:v>
                </c:pt>
                <c:pt idx="852">
                  <c:v>0.59166666666666456</c:v>
                </c:pt>
                <c:pt idx="853">
                  <c:v>0.59236111111110856</c:v>
                </c:pt>
                <c:pt idx="854">
                  <c:v>0.59305555555555367</c:v>
                </c:pt>
                <c:pt idx="855">
                  <c:v>0.59374999999999811</c:v>
                </c:pt>
                <c:pt idx="856">
                  <c:v>0.59444444444444255</c:v>
                </c:pt>
                <c:pt idx="857">
                  <c:v>0.595138888888887</c:v>
                </c:pt>
                <c:pt idx="858">
                  <c:v>0.59583333333333144</c:v>
                </c:pt>
                <c:pt idx="859">
                  <c:v>0.59652777777777521</c:v>
                </c:pt>
                <c:pt idx="860">
                  <c:v>0.59722222222221966</c:v>
                </c:pt>
                <c:pt idx="861">
                  <c:v>0.59791666666666399</c:v>
                </c:pt>
                <c:pt idx="862">
                  <c:v>0.59861111111110921</c:v>
                </c:pt>
                <c:pt idx="863">
                  <c:v>0.59930555555555354</c:v>
                </c:pt>
                <c:pt idx="864">
                  <c:v>0.59999999999999809</c:v>
                </c:pt>
                <c:pt idx="865">
                  <c:v>0.60069444444444375</c:v>
                </c:pt>
                <c:pt idx="866">
                  <c:v>0.60138888888888764</c:v>
                </c:pt>
                <c:pt idx="867">
                  <c:v>0.60208333333333164</c:v>
                </c:pt>
                <c:pt idx="868">
                  <c:v>0.60277777777777652</c:v>
                </c:pt>
                <c:pt idx="869">
                  <c:v>0.6034722222222203</c:v>
                </c:pt>
                <c:pt idx="870">
                  <c:v>0.60416666666666452</c:v>
                </c:pt>
                <c:pt idx="871">
                  <c:v>0.60486111111110963</c:v>
                </c:pt>
                <c:pt idx="872">
                  <c:v>0.60555555555555363</c:v>
                </c:pt>
                <c:pt idx="873">
                  <c:v>0.60624999999999862</c:v>
                </c:pt>
                <c:pt idx="874">
                  <c:v>0.60694444444444351</c:v>
                </c:pt>
                <c:pt idx="875">
                  <c:v>0.60763888888888795</c:v>
                </c:pt>
                <c:pt idx="876">
                  <c:v>0.60833333333333162</c:v>
                </c:pt>
                <c:pt idx="877">
                  <c:v>0.60902777777777584</c:v>
                </c:pt>
                <c:pt idx="878">
                  <c:v>0.60972222222222061</c:v>
                </c:pt>
                <c:pt idx="879">
                  <c:v>0.6104166666666645</c:v>
                </c:pt>
                <c:pt idx="880">
                  <c:v>0.61111111111110961</c:v>
                </c:pt>
                <c:pt idx="881">
                  <c:v>0.61180555555555438</c:v>
                </c:pt>
                <c:pt idx="882">
                  <c:v>0.61249999999999805</c:v>
                </c:pt>
                <c:pt idx="883">
                  <c:v>0.61319444444444327</c:v>
                </c:pt>
                <c:pt idx="884">
                  <c:v>0.61388888888888782</c:v>
                </c:pt>
                <c:pt idx="885">
                  <c:v>0.61458333333333171</c:v>
                </c:pt>
                <c:pt idx="886">
                  <c:v>0.61527777777777581</c:v>
                </c:pt>
                <c:pt idx="887">
                  <c:v>0.6159722222222207</c:v>
                </c:pt>
                <c:pt idx="888">
                  <c:v>0.6166666666666647</c:v>
                </c:pt>
                <c:pt idx="889">
                  <c:v>0.61736111111110914</c:v>
                </c:pt>
                <c:pt idx="890">
                  <c:v>0.61805555555555436</c:v>
                </c:pt>
                <c:pt idx="891">
                  <c:v>0.61874999999999891</c:v>
                </c:pt>
                <c:pt idx="892">
                  <c:v>0.61944444444444324</c:v>
                </c:pt>
                <c:pt idx="893">
                  <c:v>0.62013888888888768</c:v>
                </c:pt>
                <c:pt idx="894">
                  <c:v>0.62083333333333213</c:v>
                </c:pt>
                <c:pt idx="895">
                  <c:v>0.62152777777777579</c:v>
                </c:pt>
                <c:pt idx="896">
                  <c:v>0.62222222222222023</c:v>
                </c:pt>
                <c:pt idx="897">
                  <c:v>0.62291666666666468</c:v>
                </c:pt>
                <c:pt idx="898">
                  <c:v>0.62361111111110989</c:v>
                </c:pt>
                <c:pt idx="899">
                  <c:v>0.62430555555555434</c:v>
                </c:pt>
                <c:pt idx="900">
                  <c:v>0.62499999999999878</c:v>
                </c:pt>
                <c:pt idx="901">
                  <c:v>0.62569444444444378</c:v>
                </c:pt>
                <c:pt idx="902">
                  <c:v>0.62638888888888755</c:v>
                </c:pt>
                <c:pt idx="903">
                  <c:v>0.62708333333333199</c:v>
                </c:pt>
                <c:pt idx="904">
                  <c:v>0.62777777777777644</c:v>
                </c:pt>
                <c:pt idx="905">
                  <c:v>0.62847222222222021</c:v>
                </c:pt>
                <c:pt idx="906">
                  <c:v>0.62916666666666454</c:v>
                </c:pt>
                <c:pt idx="907">
                  <c:v>0.62986111111110965</c:v>
                </c:pt>
                <c:pt idx="908">
                  <c:v>0.63055555555555365</c:v>
                </c:pt>
                <c:pt idx="909">
                  <c:v>0.63124999999999865</c:v>
                </c:pt>
                <c:pt idx="910">
                  <c:v>0.63194444444444353</c:v>
                </c:pt>
                <c:pt idx="911">
                  <c:v>0.63263888888888808</c:v>
                </c:pt>
                <c:pt idx="912">
                  <c:v>0.63333333333333164</c:v>
                </c:pt>
                <c:pt idx="913">
                  <c:v>0.63402777777777575</c:v>
                </c:pt>
                <c:pt idx="914">
                  <c:v>0.63472222222222063</c:v>
                </c:pt>
                <c:pt idx="915">
                  <c:v>0.63541666666666452</c:v>
                </c:pt>
                <c:pt idx="916">
                  <c:v>0.63611111111110963</c:v>
                </c:pt>
                <c:pt idx="917">
                  <c:v>0.63680555555555463</c:v>
                </c:pt>
                <c:pt idx="918">
                  <c:v>0.63749999999999862</c:v>
                </c:pt>
                <c:pt idx="919">
                  <c:v>0.63819444444444329</c:v>
                </c:pt>
                <c:pt idx="920">
                  <c:v>0.63888888888888784</c:v>
                </c:pt>
                <c:pt idx="921">
                  <c:v>0.63958333333333162</c:v>
                </c:pt>
                <c:pt idx="922">
                  <c:v>0.64027777777777573</c:v>
                </c:pt>
                <c:pt idx="923">
                  <c:v>0.64097222222222061</c:v>
                </c:pt>
                <c:pt idx="924">
                  <c:v>0.64166666666666461</c:v>
                </c:pt>
                <c:pt idx="925">
                  <c:v>0.64236111111110905</c:v>
                </c:pt>
                <c:pt idx="926">
                  <c:v>0.64305555555555438</c:v>
                </c:pt>
                <c:pt idx="927">
                  <c:v>0.64374999999999882</c:v>
                </c:pt>
                <c:pt idx="928">
                  <c:v>0.64444444444444315</c:v>
                </c:pt>
                <c:pt idx="929">
                  <c:v>0.64513888888888771</c:v>
                </c:pt>
                <c:pt idx="930">
                  <c:v>0.64583333333333215</c:v>
                </c:pt>
                <c:pt idx="931">
                  <c:v>0.6465277777777757</c:v>
                </c:pt>
                <c:pt idx="932">
                  <c:v>0.64722222222222014</c:v>
                </c:pt>
                <c:pt idx="933">
                  <c:v>0.6479166666666647</c:v>
                </c:pt>
                <c:pt idx="934">
                  <c:v>0.64861111111110992</c:v>
                </c:pt>
                <c:pt idx="935">
                  <c:v>0.64930555555555425</c:v>
                </c:pt>
                <c:pt idx="936">
                  <c:v>0.6499999999999988</c:v>
                </c:pt>
                <c:pt idx="937">
                  <c:v>0.65069444444444391</c:v>
                </c:pt>
                <c:pt idx="938">
                  <c:v>0.65138888888888746</c:v>
                </c:pt>
                <c:pt idx="939">
                  <c:v>0.65208333333333202</c:v>
                </c:pt>
                <c:pt idx="940">
                  <c:v>0.65277777777777635</c:v>
                </c:pt>
                <c:pt idx="941">
                  <c:v>0.65347222222222012</c:v>
                </c:pt>
                <c:pt idx="942">
                  <c:v>0.65416666666666468</c:v>
                </c:pt>
                <c:pt idx="943">
                  <c:v>0.65486111111110978</c:v>
                </c:pt>
                <c:pt idx="944">
                  <c:v>0.65555555555555423</c:v>
                </c:pt>
                <c:pt idx="945">
                  <c:v>0.65624999999999856</c:v>
                </c:pt>
                <c:pt idx="946">
                  <c:v>0.65694444444444366</c:v>
                </c:pt>
                <c:pt idx="947">
                  <c:v>0.65763888888888811</c:v>
                </c:pt>
                <c:pt idx="948">
                  <c:v>0.65833333333333188</c:v>
                </c:pt>
                <c:pt idx="949">
                  <c:v>0.65902777777777632</c:v>
                </c:pt>
                <c:pt idx="950">
                  <c:v>0.65972222222222077</c:v>
                </c:pt>
                <c:pt idx="951">
                  <c:v>0.66041666666666454</c:v>
                </c:pt>
                <c:pt idx="952">
                  <c:v>0.66111111111110965</c:v>
                </c:pt>
                <c:pt idx="953">
                  <c:v>0.66180555555555465</c:v>
                </c:pt>
                <c:pt idx="954">
                  <c:v>0.66249999999999853</c:v>
                </c:pt>
                <c:pt idx="955">
                  <c:v>0.66319444444444353</c:v>
                </c:pt>
                <c:pt idx="956">
                  <c:v>0.66388888888888786</c:v>
                </c:pt>
                <c:pt idx="957">
                  <c:v>0.66458333333333164</c:v>
                </c:pt>
                <c:pt idx="958">
                  <c:v>0.66527777777777564</c:v>
                </c:pt>
                <c:pt idx="959">
                  <c:v>0.66597222222222063</c:v>
                </c:pt>
                <c:pt idx="960">
                  <c:v>0.66666666666666463</c:v>
                </c:pt>
                <c:pt idx="961">
                  <c:v>0.66736111111110963</c:v>
                </c:pt>
                <c:pt idx="962">
                  <c:v>0.6680555555555544</c:v>
                </c:pt>
                <c:pt idx="963">
                  <c:v>0.66874999999999885</c:v>
                </c:pt>
                <c:pt idx="964">
                  <c:v>0.66944444444444329</c:v>
                </c:pt>
                <c:pt idx="965">
                  <c:v>0.67013888888888773</c:v>
                </c:pt>
                <c:pt idx="966">
                  <c:v>0.67083333333333206</c:v>
                </c:pt>
                <c:pt idx="967">
                  <c:v>0.67152777777777561</c:v>
                </c:pt>
                <c:pt idx="968">
                  <c:v>0.67222222222222061</c:v>
                </c:pt>
                <c:pt idx="969">
                  <c:v>0.67291666666666461</c:v>
                </c:pt>
                <c:pt idx="970">
                  <c:v>0.67361111111110983</c:v>
                </c:pt>
                <c:pt idx="971">
                  <c:v>0.67430555555555416</c:v>
                </c:pt>
                <c:pt idx="972">
                  <c:v>0.67499999999999871</c:v>
                </c:pt>
                <c:pt idx="973">
                  <c:v>0.67569444444444382</c:v>
                </c:pt>
                <c:pt idx="974">
                  <c:v>0.67638888888888749</c:v>
                </c:pt>
                <c:pt idx="975">
                  <c:v>0.67708333333333204</c:v>
                </c:pt>
                <c:pt idx="976">
                  <c:v>0.67777777777777648</c:v>
                </c:pt>
                <c:pt idx="977">
                  <c:v>0.67847222222222003</c:v>
                </c:pt>
                <c:pt idx="978">
                  <c:v>0.6791666666666647</c:v>
                </c:pt>
                <c:pt idx="979">
                  <c:v>0.67986111111110981</c:v>
                </c:pt>
                <c:pt idx="980">
                  <c:v>0.68055555555555369</c:v>
                </c:pt>
                <c:pt idx="981">
                  <c:v>0.6812499999999978</c:v>
                </c:pt>
                <c:pt idx="982">
                  <c:v>0.68194444444444302</c:v>
                </c:pt>
                <c:pt idx="983">
                  <c:v>0.68263888888888735</c:v>
                </c:pt>
                <c:pt idx="984">
                  <c:v>0.68333333333333113</c:v>
                </c:pt>
                <c:pt idx="985">
                  <c:v>0.68402777777777568</c:v>
                </c:pt>
                <c:pt idx="986">
                  <c:v>0.68472222222222001</c:v>
                </c:pt>
                <c:pt idx="987">
                  <c:v>0.68541666666666379</c:v>
                </c:pt>
                <c:pt idx="988">
                  <c:v>0.6861111111111089</c:v>
                </c:pt>
                <c:pt idx="989">
                  <c:v>0.68680555555555411</c:v>
                </c:pt>
                <c:pt idx="990">
                  <c:v>0.68749999999999778</c:v>
                </c:pt>
                <c:pt idx="991">
                  <c:v>0.68819444444444289</c:v>
                </c:pt>
                <c:pt idx="992">
                  <c:v>0.68888888888888733</c:v>
                </c:pt>
                <c:pt idx="993">
                  <c:v>0.68958333333333111</c:v>
                </c:pt>
                <c:pt idx="994">
                  <c:v>0.69027777777777555</c:v>
                </c:pt>
                <c:pt idx="995">
                  <c:v>0.69097222222221999</c:v>
                </c:pt>
                <c:pt idx="996">
                  <c:v>0.69166666666666443</c:v>
                </c:pt>
                <c:pt idx="997">
                  <c:v>0.69236111111110887</c:v>
                </c:pt>
                <c:pt idx="998">
                  <c:v>0.69305555555555365</c:v>
                </c:pt>
                <c:pt idx="999">
                  <c:v>0.69374999999999842</c:v>
                </c:pt>
                <c:pt idx="1000">
                  <c:v>0.69444444444444264</c:v>
                </c:pt>
                <c:pt idx="1001">
                  <c:v>0.69513888888888664</c:v>
                </c:pt>
                <c:pt idx="1002">
                  <c:v>0.69583333333333164</c:v>
                </c:pt>
                <c:pt idx="1003">
                  <c:v>0.69652777777777553</c:v>
                </c:pt>
                <c:pt idx="1004">
                  <c:v>0.69722222222221997</c:v>
                </c:pt>
                <c:pt idx="1005">
                  <c:v>0.69791666666666441</c:v>
                </c:pt>
                <c:pt idx="1006">
                  <c:v>0.69861111111110885</c:v>
                </c:pt>
                <c:pt idx="1007">
                  <c:v>0.69930555555555363</c:v>
                </c:pt>
                <c:pt idx="1008">
                  <c:v>0.69999999999999774</c:v>
                </c:pt>
                <c:pt idx="1009">
                  <c:v>0.70069444444444307</c:v>
                </c:pt>
                <c:pt idx="1010">
                  <c:v>0.70138888888888662</c:v>
                </c:pt>
                <c:pt idx="1011">
                  <c:v>0.70208333333333162</c:v>
                </c:pt>
                <c:pt idx="1012">
                  <c:v>0.70277777777777561</c:v>
                </c:pt>
                <c:pt idx="1013">
                  <c:v>0.7034722222222195</c:v>
                </c:pt>
                <c:pt idx="1014">
                  <c:v>0.70416666666666439</c:v>
                </c:pt>
                <c:pt idx="1015">
                  <c:v>0.70486111111110883</c:v>
                </c:pt>
                <c:pt idx="1016">
                  <c:v>0.7055555555555536</c:v>
                </c:pt>
                <c:pt idx="1017">
                  <c:v>0.70624999999999771</c:v>
                </c:pt>
                <c:pt idx="1018">
                  <c:v>0.70694444444444304</c:v>
                </c:pt>
                <c:pt idx="1019">
                  <c:v>0.70763888888888726</c:v>
                </c:pt>
                <c:pt idx="1020">
                  <c:v>0.70833333333333104</c:v>
                </c:pt>
                <c:pt idx="1021">
                  <c:v>0.7090277777777757</c:v>
                </c:pt>
                <c:pt idx="1022">
                  <c:v>0.70972222222221992</c:v>
                </c:pt>
                <c:pt idx="1023">
                  <c:v>0.71041666666666436</c:v>
                </c:pt>
                <c:pt idx="1024">
                  <c:v>0.71111111111110881</c:v>
                </c:pt>
                <c:pt idx="1025">
                  <c:v>0.71180555555555414</c:v>
                </c:pt>
                <c:pt idx="1026">
                  <c:v>0.71249999999999769</c:v>
                </c:pt>
                <c:pt idx="1027">
                  <c:v>0.71319444444444291</c:v>
                </c:pt>
                <c:pt idx="1028">
                  <c:v>0.71388888888888735</c:v>
                </c:pt>
                <c:pt idx="1029">
                  <c:v>0.71458333333333102</c:v>
                </c:pt>
                <c:pt idx="1030">
                  <c:v>0.71527777777777568</c:v>
                </c:pt>
                <c:pt idx="1031">
                  <c:v>0.7159722222222199</c:v>
                </c:pt>
                <c:pt idx="1032">
                  <c:v>0.71666666666666434</c:v>
                </c:pt>
                <c:pt idx="1033">
                  <c:v>0.71736111111110878</c:v>
                </c:pt>
                <c:pt idx="1034">
                  <c:v>0.718055555555554</c:v>
                </c:pt>
                <c:pt idx="1035">
                  <c:v>0.71874999999999833</c:v>
                </c:pt>
                <c:pt idx="1036">
                  <c:v>0.71944444444444278</c:v>
                </c:pt>
                <c:pt idx="1037">
                  <c:v>0.72013888888888722</c:v>
                </c:pt>
                <c:pt idx="1038">
                  <c:v>0.72083333333333166</c:v>
                </c:pt>
                <c:pt idx="1039">
                  <c:v>0.72152777777777544</c:v>
                </c:pt>
                <c:pt idx="1040">
                  <c:v>0.72222222222221988</c:v>
                </c:pt>
                <c:pt idx="1041">
                  <c:v>0.72291666666666432</c:v>
                </c:pt>
                <c:pt idx="1042">
                  <c:v>0.72361111111110943</c:v>
                </c:pt>
                <c:pt idx="1043">
                  <c:v>0.72430555555555365</c:v>
                </c:pt>
                <c:pt idx="1044">
                  <c:v>0.72499999999999765</c:v>
                </c:pt>
                <c:pt idx="1045">
                  <c:v>0.72569444444444331</c:v>
                </c:pt>
                <c:pt idx="1046">
                  <c:v>0.72638888888888664</c:v>
                </c:pt>
                <c:pt idx="1047">
                  <c:v>0.72708333333333164</c:v>
                </c:pt>
                <c:pt idx="1048">
                  <c:v>0.72777777777777564</c:v>
                </c:pt>
                <c:pt idx="1049">
                  <c:v>0.72847222222221986</c:v>
                </c:pt>
                <c:pt idx="1050">
                  <c:v>0.7291666666666643</c:v>
                </c:pt>
                <c:pt idx="1051">
                  <c:v>0.72986111111110874</c:v>
                </c:pt>
                <c:pt idx="1052">
                  <c:v>0.73055555555555363</c:v>
                </c:pt>
                <c:pt idx="1053">
                  <c:v>0.73124999999999762</c:v>
                </c:pt>
                <c:pt idx="1054">
                  <c:v>0.73194444444444307</c:v>
                </c:pt>
                <c:pt idx="1055">
                  <c:v>0.73263888888888751</c:v>
                </c:pt>
                <c:pt idx="1056">
                  <c:v>0.73333333333333095</c:v>
                </c:pt>
                <c:pt idx="1057">
                  <c:v>0.73402777777777561</c:v>
                </c:pt>
                <c:pt idx="1058">
                  <c:v>0.73472222222221983</c:v>
                </c:pt>
                <c:pt idx="1059">
                  <c:v>0.73541666666666428</c:v>
                </c:pt>
                <c:pt idx="1060">
                  <c:v>0.73611111111110872</c:v>
                </c:pt>
                <c:pt idx="1061">
                  <c:v>0.73680555555555405</c:v>
                </c:pt>
                <c:pt idx="1062">
                  <c:v>0.7374999999999976</c:v>
                </c:pt>
                <c:pt idx="1063">
                  <c:v>0.73819444444444293</c:v>
                </c:pt>
                <c:pt idx="1064">
                  <c:v>0.73888888888888726</c:v>
                </c:pt>
                <c:pt idx="1065">
                  <c:v>0.73958333333333093</c:v>
                </c:pt>
                <c:pt idx="1066">
                  <c:v>0.7402777777777757</c:v>
                </c:pt>
                <c:pt idx="1067">
                  <c:v>0.74097222222221981</c:v>
                </c:pt>
                <c:pt idx="1068">
                  <c:v>0.74166666666666425</c:v>
                </c:pt>
                <c:pt idx="1069">
                  <c:v>0.7423611111111087</c:v>
                </c:pt>
                <c:pt idx="1070">
                  <c:v>0.74305555555555403</c:v>
                </c:pt>
                <c:pt idx="1071">
                  <c:v>0.74374999999999836</c:v>
                </c:pt>
                <c:pt idx="1072">
                  <c:v>0.7444444444444428</c:v>
                </c:pt>
                <c:pt idx="1073">
                  <c:v>0.74513888888888724</c:v>
                </c:pt>
                <c:pt idx="1074">
                  <c:v>0.74583333333333168</c:v>
                </c:pt>
                <c:pt idx="1075">
                  <c:v>0.74652777777777535</c:v>
                </c:pt>
                <c:pt idx="1076">
                  <c:v>0.74722222222221979</c:v>
                </c:pt>
                <c:pt idx="1077">
                  <c:v>0.74791666666666423</c:v>
                </c:pt>
                <c:pt idx="1078">
                  <c:v>0.74861111111110934</c:v>
                </c:pt>
                <c:pt idx="1079">
                  <c:v>0.74930555555555389</c:v>
                </c:pt>
                <c:pt idx="1080">
                  <c:v>0.74999999999999833</c:v>
                </c:pt>
                <c:pt idx="1081">
                  <c:v>0.75069444444444333</c:v>
                </c:pt>
                <c:pt idx="1082">
                  <c:v>0.75138888888888711</c:v>
                </c:pt>
                <c:pt idx="1083">
                  <c:v>0.75208333333333155</c:v>
                </c:pt>
                <c:pt idx="1084">
                  <c:v>0.75277777777777599</c:v>
                </c:pt>
                <c:pt idx="1085">
                  <c:v>0.75347222222221977</c:v>
                </c:pt>
                <c:pt idx="1086">
                  <c:v>0.75416666666666421</c:v>
                </c:pt>
                <c:pt idx="1087">
                  <c:v>0.75486111111110865</c:v>
                </c:pt>
                <c:pt idx="1088">
                  <c:v>0.75555555555555365</c:v>
                </c:pt>
                <c:pt idx="1089">
                  <c:v>0.75624999999999765</c:v>
                </c:pt>
                <c:pt idx="1090">
                  <c:v>0.75694444444444309</c:v>
                </c:pt>
                <c:pt idx="1091">
                  <c:v>0.75763888888888753</c:v>
                </c:pt>
                <c:pt idx="1092">
                  <c:v>0.75833333333333153</c:v>
                </c:pt>
                <c:pt idx="1093">
                  <c:v>0.75902777777777564</c:v>
                </c:pt>
                <c:pt idx="1094">
                  <c:v>0.75972222222221975</c:v>
                </c:pt>
                <c:pt idx="1095">
                  <c:v>0.76041666666666419</c:v>
                </c:pt>
                <c:pt idx="1096">
                  <c:v>0.76111111111110863</c:v>
                </c:pt>
                <c:pt idx="1097">
                  <c:v>0.76180555555555418</c:v>
                </c:pt>
                <c:pt idx="1098">
                  <c:v>0.76249999999999762</c:v>
                </c:pt>
                <c:pt idx="1099">
                  <c:v>0.76319444444444295</c:v>
                </c:pt>
                <c:pt idx="1100">
                  <c:v>0.76388888888888729</c:v>
                </c:pt>
                <c:pt idx="1101">
                  <c:v>0.76458333333333084</c:v>
                </c:pt>
                <c:pt idx="1102">
                  <c:v>0.76527777777777561</c:v>
                </c:pt>
                <c:pt idx="1103">
                  <c:v>0.76597222222221972</c:v>
                </c:pt>
                <c:pt idx="1104">
                  <c:v>0.76666666666666461</c:v>
                </c:pt>
                <c:pt idx="1105">
                  <c:v>0.76736111111110861</c:v>
                </c:pt>
                <c:pt idx="1106">
                  <c:v>0.76805555555555394</c:v>
                </c:pt>
                <c:pt idx="1107">
                  <c:v>0.76874999999999838</c:v>
                </c:pt>
                <c:pt idx="1108">
                  <c:v>0.76944444444444282</c:v>
                </c:pt>
                <c:pt idx="1109">
                  <c:v>0.77013888888888715</c:v>
                </c:pt>
                <c:pt idx="1110">
                  <c:v>0.77083333333333171</c:v>
                </c:pt>
                <c:pt idx="1111">
                  <c:v>0.7715277777777757</c:v>
                </c:pt>
                <c:pt idx="1112">
                  <c:v>0.7722222222222197</c:v>
                </c:pt>
                <c:pt idx="1113">
                  <c:v>0.77291666666666414</c:v>
                </c:pt>
                <c:pt idx="1114">
                  <c:v>0.77361111111110936</c:v>
                </c:pt>
                <c:pt idx="1115">
                  <c:v>0.77430555555555391</c:v>
                </c:pt>
                <c:pt idx="1116">
                  <c:v>0.77499999999999825</c:v>
                </c:pt>
                <c:pt idx="1117">
                  <c:v>0.77569444444444335</c:v>
                </c:pt>
                <c:pt idx="1118">
                  <c:v>0.77638888888888713</c:v>
                </c:pt>
                <c:pt idx="1119">
                  <c:v>0.77708333333333146</c:v>
                </c:pt>
                <c:pt idx="1120">
                  <c:v>0.77777777777777601</c:v>
                </c:pt>
                <c:pt idx="1121">
                  <c:v>0.77847222222221968</c:v>
                </c:pt>
                <c:pt idx="1122">
                  <c:v>0.77916666666666412</c:v>
                </c:pt>
                <c:pt idx="1123">
                  <c:v>0.77986111111110934</c:v>
                </c:pt>
                <c:pt idx="1124">
                  <c:v>0.780555555555553</c:v>
                </c:pt>
                <c:pt idx="1125">
                  <c:v>0.78124999999999745</c:v>
                </c:pt>
                <c:pt idx="1126">
                  <c:v>0.78194444444444255</c:v>
                </c:pt>
                <c:pt idx="1127">
                  <c:v>0.782638888888887</c:v>
                </c:pt>
                <c:pt idx="1128">
                  <c:v>0.78333333333333077</c:v>
                </c:pt>
                <c:pt idx="1129">
                  <c:v>0.78402777777777521</c:v>
                </c:pt>
                <c:pt idx="1130">
                  <c:v>0.78472222222221966</c:v>
                </c:pt>
                <c:pt idx="1131">
                  <c:v>0.78541666666666332</c:v>
                </c:pt>
                <c:pt idx="1132">
                  <c:v>0.78611111111110854</c:v>
                </c:pt>
                <c:pt idx="1133">
                  <c:v>0.78680555555555365</c:v>
                </c:pt>
                <c:pt idx="1134">
                  <c:v>0.78749999999999742</c:v>
                </c:pt>
                <c:pt idx="1135">
                  <c:v>0.78819444444444253</c:v>
                </c:pt>
                <c:pt idx="1136">
                  <c:v>0.78888888888888664</c:v>
                </c:pt>
                <c:pt idx="1137">
                  <c:v>0.78958333333333053</c:v>
                </c:pt>
                <c:pt idx="1138">
                  <c:v>0.79027777777777519</c:v>
                </c:pt>
                <c:pt idx="1139">
                  <c:v>0.79097222222221952</c:v>
                </c:pt>
                <c:pt idx="1140">
                  <c:v>0.79166666666666408</c:v>
                </c:pt>
                <c:pt idx="1141">
                  <c:v>0.79236111111110852</c:v>
                </c:pt>
                <c:pt idx="1142">
                  <c:v>0.79305555555555363</c:v>
                </c:pt>
                <c:pt idx="1143">
                  <c:v>0.79374999999999762</c:v>
                </c:pt>
                <c:pt idx="1144">
                  <c:v>0.79444444444444184</c:v>
                </c:pt>
                <c:pt idx="1145">
                  <c:v>0.79513888888888662</c:v>
                </c:pt>
                <c:pt idx="1146">
                  <c:v>0.79583333333333073</c:v>
                </c:pt>
                <c:pt idx="1147">
                  <c:v>0.79652777777777517</c:v>
                </c:pt>
                <c:pt idx="1148">
                  <c:v>0.7972222222222195</c:v>
                </c:pt>
                <c:pt idx="1149">
                  <c:v>0.7979166666666635</c:v>
                </c:pt>
                <c:pt idx="1150">
                  <c:v>0.79861111111110861</c:v>
                </c:pt>
                <c:pt idx="1151">
                  <c:v>0.79930555555555294</c:v>
                </c:pt>
                <c:pt idx="1152">
                  <c:v>0.7999999999999976</c:v>
                </c:pt>
                <c:pt idx="1153">
                  <c:v>0.80069444444444271</c:v>
                </c:pt>
                <c:pt idx="1154">
                  <c:v>0.8013888888888866</c:v>
                </c:pt>
                <c:pt idx="1155">
                  <c:v>0.80208333333333071</c:v>
                </c:pt>
                <c:pt idx="1156">
                  <c:v>0.80277777777777515</c:v>
                </c:pt>
                <c:pt idx="1157">
                  <c:v>0.80347222222221959</c:v>
                </c:pt>
                <c:pt idx="1158">
                  <c:v>0.80416666666666359</c:v>
                </c:pt>
                <c:pt idx="1159">
                  <c:v>0.8048611111111087</c:v>
                </c:pt>
                <c:pt idx="1160">
                  <c:v>0.80555555555555292</c:v>
                </c:pt>
                <c:pt idx="1161">
                  <c:v>0.80624999999999769</c:v>
                </c:pt>
                <c:pt idx="1162">
                  <c:v>0.80694444444444247</c:v>
                </c:pt>
                <c:pt idx="1163">
                  <c:v>0.80763888888888702</c:v>
                </c:pt>
                <c:pt idx="1164">
                  <c:v>0.80833333333333068</c:v>
                </c:pt>
                <c:pt idx="1165">
                  <c:v>0.80902777777777513</c:v>
                </c:pt>
                <c:pt idx="1166">
                  <c:v>0.80972222222221968</c:v>
                </c:pt>
                <c:pt idx="1167">
                  <c:v>0.81041666666666357</c:v>
                </c:pt>
                <c:pt idx="1168">
                  <c:v>0.81111111111110845</c:v>
                </c:pt>
                <c:pt idx="1169">
                  <c:v>0.81180555555555356</c:v>
                </c:pt>
                <c:pt idx="1170">
                  <c:v>0.81249999999999734</c:v>
                </c:pt>
                <c:pt idx="1171">
                  <c:v>0.81319444444444244</c:v>
                </c:pt>
                <c:pt idx="1172">
                  <c:v>0.81388888888888689</c:v>
                </c:pt>
                <c:pt idx="1173">
                  <c:v>0.81458333333333066</c:v>
                </c:pt>
                <c:pt idx="1174">
                  <c:v>0.8152777777777751</c:v>
                </c:pt>
                <c:pt idx="1175">
                  <c:v>0.81597222222221955</c:v>
                </c:pt>
                <c:pt idx="1176">
                  <c:v>0.81666666666666399</c:v>
                </c:pt>
                <c:pt idx="1177">
                  <c:v>0.81736111111110843</c:v>
                </c:pt>
                <c:pt idx="1178">
                  <c:v>0.81805555555555354</c:v>
                </c:pt>
                <c:pt idx="1179">
                  <c:v>0.81874999999999765</c:v>
                </c:pt>
                <c:pt idx="1180">
                  <c:v>0.81944444444444242</c:v>
                </c:pt>
                <c:pt idx="1181">
                  <c:v>0.82013888888888664</c:v>
                </c:pt>
                <c:pt idx="1182">
                  <c:v>0.82083333333333064</c:v>
                </c:pt>
                <c:pt idx="1183">
                  <c:v>0.82152777777777508</c:v>
                </c:pt>
                <c:pt idx="1184">
                  <c:v>0.82222222222221952</c:v>
                </c:pt>
                <c:pt idx="1185">
                  <c:v>0.82291666666666397</c:v>
                </c:pt>
                <c:pt idx="1186">
                  <c:v>0.82361111111110863</c:v>
                </c:pt>
                <c:pt idx="1187">
                  <c:v>0.82430555555555285</c:v>
                </c:pt>
                <c:pt idx="1188">
                  <c:v>0.82499999999999762</c:v>
                </c:pt>
                <c:pt idx="1189">
                  <c:v>0.82569444444444273</c:v>
                </c:pt>
                <c:pt idx="1190">
                  <c:v>0.82638888888888662</c:v>
                </c:pt>
                <c:pt idx="1191">
                  <c:v>0.82708333333333062</c:v>
                </c:pt>
                <c:pt idx="1192">
                  <c:v>0.82777777777777561</c:v>
                </c:pt>
                <c:pt idx="1193">
                  <c:v>0.8284722222222195</c:v>
                </c:pt>
                <c:pt idx="1194">
                  <c:v>0.8291666666666635</c:v>
                </c:pt>
                <c:pt idx="1195">
                  <c:v>0.82986111111110861</c:v>
                </c:pt>
                <c:pt idx="1196">
                  <c:v>0.83055555555555283</c:v>
                </c:pt>
                <c:pt idx="1197">
                  <c:v>0.8312499999999976</c:v>
                </c:pt>
                <c:pt idx="1198">
                  <c:v>0.83194444444444249</c:v>
                </c:pt>
                <c:pt idx="1199">
                  <c:v>0.83263888888888704</c:v>
                </c:pt>
                <c:pt idx="1200">
                  <c:v>0.83333333333333071</c:v>
                </c:pt>
                <c:pt idx="1201">
                  <c:v>0.83402777777777504</c:v>
                </c:pt>
                <c:pt idx="1202">
                  <c:v>0.8347222222222197</c:v>
                </c:pt>
                <c:pt idx="1203">
                  <c:v>0.83541666666666359</c:v>
                </c:pt>
                <c:pt idx="1204">
                  <c:v>0.8361111111111087</c:v>
                </c:pt>
                <c:pt idx="1205">
                  <c:v>0.83680555555555358</c:v>
                </c:pt>
                <c:pt idx="1206">
                  <c:v>0.83749999999999725</c:v>
                </c:pt>
                <c:pt idx="1207">
                  <c:v>0.83819444444444235</c:v>
                </c:pt>
                <c:pt idx="1208">
                  <c:v>0.83888888888888691</c:v>
                </c:pt>
                <c:pt idx="1209">
                  <c:v>0.83958333333333068</c:v>
                </c:pt>
                <c:pt idx="1210">
                  <c:v>0.84027777777777501</c:v>
                </c:pt>
                <c:pt idx="1211">
                  <c:v>0.84097222222221968</c:v>
                </c:pt>
                <c:pt idx="1212">
                  <c:v>0.8416666666666639</c:v>
                </c:pt>
                <c:pt idx="1213">
                  <c:v>0.84236111111110834</c:v>
                </c:pt>
                <c:pt idx="1214">
                  <c:v>0.84305555555555345</c:v>
                </c:pt>
                <c:pt idx="1215">
                  <c:v>0.843749999999998</c:v>
                </c:pt>
                <c:pt idx="1216">
                  <c:v>0.84444444444444233</c:v>
                </c:pt>
                <c:pt idx="1217">
                  <c:v>0.84513888888888677</c:v>
                </c:pt>
                <c:pt idx="1218">
                  <c:v>0.84583333333333122</c:v>
                </c:pt>
                <c:pt idx="1219">
                  <c:v>0.84652777777777499</c:v>
                </c:pt>
                <c:pt idx="1220">
                  <c:v>0.84722222222221943</c:v>
                </c:pt>
                <c:pt idx="1221">
                  <c:v>0.84791666666666388</c:v>
                </c:pt>
                <c:pt idx="1222">
                  <c:v>0.84861111111110865</c:v>
                </c:pt>
                <c:pt idx="1223">
                  <c:v>0.84930555555555343</c:v>
                </c:pt>
                <c:pt idx="1224">
                  <c:v>0.84999999999999765</c:v>
                </c:pt>
                <c:pt idx="1225">
                  <c:v>0.85069444444444275</c:v>
                </c:pt>
                <c:pt idx="1226">
                  <c:v>0.85138888888888664</c:v>
                </c:pt>
                <c:pt idx="1227">
                  <c:v>0.85208333333333064</c:v>
                </c:pt>
                <c:pt idx="1228">
                  <c:v>0.85277777777777564</c:v>
                </c:pt>
                <c:pt idx="1229">
                  <c:v>0.85347222222221941</c:v>
                </c:pt>
                <c:pt idx="1230">
                  <c:v>0.85416666666666352</c:v>
                </c:pt>
                <c:pt idx="1231">
                  <c:v>0.85486111111110863</c:v>
                </c:pt>
                <c:pt idx="1232">
                  <c:v>0.85555555555555274</c:v>
                </c:pt>
                <c:pt idx="1233">
                  <c:v>0.85624999999999762</c:v>
                </c:pt>
                <c:pt idx="1234">
                  <c:v>0.85694444444444262</c:v>
                </c:pt>
                <c:pt idx="1235">
                  <c:v>0.85763888888888706</c:v>
                </c:pt>
                <c:pt idx="1236">
                  <c:v>0.85833333333333062</c:v>
                </c:pt>
                <c:pt idx="1237">
                  <c:v>0.85902777777777495</c:v>
                </c:pt>
                <c:pt idx="1238">
                  <c:v>0.85972222222221961</c:v>
                </c:pt>
                <c:pt idx="1239">
                  <c:v>0.8604166666666635</c:v>
                </c:pt>
                <c:pt idx="1240">
                  <c:v>0.86111111111110861</c:v>
                </c:pt>
                <c:pt idx="1241">
                  <c:v>0.8618055555555536</c:v>
                </c:pt>
                <c:pt idx="1242">
                  <c:v>0.8624999999999976</c:v>
                </c:pt>
                <c:pt idx="1243">
                  <c:v>0.86319444444444227</c:v>
                </c:pt>
                <c:pt idx="1244">
                  <c:v>0.86388888888888693</c:v>
                </c:pt>
                <c:pt idx="1245">
                  <c:v>0.86458333333333071</c:v>
                </c:pt>
                <c:pt idx="1246">
                  <c:v>0.86527777777777493</c:v>
                </c:pt>
                <c:pt idx="1247">
                  <c:v>0.8659722222222197</c:v>
                </c:pt>
                <c:pt idx="1248">
                  <c:v>0.86666666666666381</c:v>
                </c:pt>
                <c:pt idx="1249">
                  <c:v>0.86736111111110825</c:v>
                </c:pt>
                <c:pt idx="1250">
                  <c:v>0.86805555555555336</c:v>
                </c:pt>
                <c:pt idx="1251">
                  <c:v>0.86874999999999802</c:v>
                </c:pt>
                <c:pt idx="1252">
                  <c:v>0.86944444444444235</c:v>
                </c:pt>
                <c:pt idx="1253">
                  <c:v>0.8701388888888868</c:v>
                </c:pt>
                <c:pt idx="1254">
                  <c:v>0.87083333333333124</c:v>
                </c:pt>
                <c:pt idx="1255">
                  <c:v>0.8715277777777749</c:v>
                </c:pt>
                <c:pt idx="1256">
                  <c:v>0.87222222222221935</c:v>
                </c:pt>
                <c:pt idx="1257">
                  <c:v>0.87291666666666379</c:v>
                </c:pt>
                <c:pt idx="1258">
                  <c:v>0.87361111111110901</c:v>
                </c:pt>
                <c:pt idx="1259">
                  <c:v>0.87430555555555334</c:v>
                </c:pt>
                <c:pt idx="1260">
                  <c:v>0.87499999999999789</c:v>
                </c:pt>
                <c:pt idx="1261">
                  <c:v>0.875694444444443</c:v>
                </c:pt>
                <c:pt idx="1262">
                  <c:v>0.87638888888888666</c:v>
                </c:pt>
                <c:pt idx="1263">
                  <c:v>0.87708333333333111</c:v>
                </c:pt>
                <c:pt idx="1264">
                  <c:v>0.87777777777777555</c:v>
                </c:pt>
                <c:pt idx="1265">
                  <c:v>0.87847222222221932</c:v>
                </c:pt>
                <c:pt idx="1266">
                  <c:v>0.87916666666666377</c:v>
                </c:pt>
                <c:pt idx="1267">
                  <c:v>0.87986111111110865</c:v>
                </c:pt>
                <c:pt idx="1268">
                  <c:v>0.88055555555555254</c:v>
                </c:pt>
                <c:pt idx="1269">
                  <c:v>0.88124999999999709</c:v>
                </c:pt>
                <c:pt idx="1270">
                  <c:v>0.88194444444444164</c:v>
                </c:pt>
                <c:pt idx="1271">
                  <c:v>0.88263888888888664</c:v>
                </c:pt>
                <c:pt idx="1272">
                  <c:v>0.88333333333333042</c:v>
                </c:pt>
                <c:pt idx="1273">
                  <c:v>0.88402777777777486</c:v>
                </c:pt>
                <c:pt idx="1274">
                  <c:v>0.8847222222222193</c:v>
                </c:pt>
                <c:pt idx="1275">
                  <c:v>0.88541666666666297</c:v>
                </c:pt>
                <c:pt idx="1276">
                  <c:v>0.88611111111110819</c:v>
                </c:pt>
                <c:pt idx="1277">
                  <c:v>0.88680555555555263</c:v>
                </c:pt>
                <c:pt idx="1278">
                  <c:v>0.88749999999999707</c:v>
                </c:pt>
                <c:pt idx="1279">
                  <c:v>0.88819444444444162</c:v>
                </c:pt>
                <c:pt idx="1280">
                  <c:v>0.88888888888888595</c:v>
                </c:pt>
                <c:pt idx="1281">
                  <c:v>0.88958333333333039</c:v>
                </c:pt>
                <c:pt idx="1282">
                  <c:v>0.8902777777777745</c:v>
                </c:pt>
                <c:pt idx="1283">
                  <c:v>0.89097222222221928</c:v>
                </c:pt>
                <c:pt idx="1284">
                  <c:v>0.8916666666666635</c:v>
                </c:pt>
                <c:pt idx="1285">
                  <c:v>0.89236111111110816</c:v>
                </c:pt>
                <c:pt idx="1286">
                  <c:v>0.8930555555555526</c:v>
                </c:pt>
                <c:pt idx="1287">
                  <c:v>0.89374999999999705</c:v>
                </c:pt>
                <c:pt idx="1288">
                  <c:v>0.8944444444444416</c:v>
                </c:pt>
                <c:pt idx="1289">
                  <c:v>0.89513888888888593</c:v>
                </c:pt>
                <c:pt idx="1290">
                  <c:v>0.89583333333333071</c:v>
                </c:pt>
                <c:pt idx="1291">
                  <c:v>0.89652777777777459</c:v>
                </c:pt>
                <c:pt idx="1292">
                  <c:v>0.89722222222221926</c:v>
                </c:pt>
                <c:pt idx="1293">
                  <c:v>0.89791666666666359</c:v>
                </c:pt>
                <c:pt idx="1294">
                  <c:v>0.89861111111110814</c:v>
                </c:pt>
                <c:pt idx="1295">
                  <c:v>0.89930555555555269</c:v>
                </c:pt>
                <c:pt idx="1296">
                  <c:v>0.89999999999999702</c:v>
                </c:pt>
                <c:pt idx="1297">
                  <c:v>0.90069444444444224</c:v>
                </c:pt>
                <c:pt idx="1298">
                  <c:v>0.90138888888888591</c:v>
                </c:pt>
                <c:pt idx="1299">
                  <c:v>0.90208333333333035</c:v>
                </c:pt>
                <c:pt idx="1300">
                  <c:v>0.90277777777777479</c:v>
                </c:pt>
                <c:pt idx="1301">
                  <c:v>0.90347222222221857</c:v>
                </c:pt>
                <c:pt idx="1302">
                  <c:v>0.90416666666666357</c:v>
                </c:pt>
                <c:pt idx="1303">
                  <c:v>0.90486111111110812</c:v>
                </c:pt>
                <c:pt idx="1304">
                  <c:v>0.90555555555555267</c:v>
                </c:pt>
                <c:pt idx="1305">
                  <c:v>0.906249999999997</c:v>
                </c:pt>
                <c:pt idx="1306">
                  <c:v>0.90694444444444222</c:v>
                </c:pt>
                <c:pt idx="1307">
                  <c:v>0.90763888888888655</c:v>
                </c:pt>
                <c:pt idx="1308">
                  <c:v>0.90833333333333033</c:v>
                </c:pt>
                <c:pt idx="1309">
                  <c:v>0.90902777777777477</c:v>
                </c:pt>
                <c:pt idx="1310">
                  <c:v>0.90972222222221921</c:v>
                </c:pt>
                <c:pt idx="1311">
                  <c:v>0.91041666666666288</c:v>
                </c:pt>
                <c:pt idx="1312">
                  <c:v>0.9111111111111081</c:v>
                </c:pt>
                <c:pt idx="1313">
                  <c:v>0.91180555555555265</c:v>
                </c:pt>
                <c:pt idx="1314">
                  <c:v>0.91249999999999698</c:v>
                </c:pt>
                <c:pt idx="1315">
                  <c:v>0.91319444444444164</c:v>
                </c:pt>
                <c:pt idx="1316">
                  <c:v>0.91388888888888653</c:v>
                </c:pt>
                <c:pt idx="1317">
                  <c:v>0.91458333333333031</c:v>
                </c:pt>
                <c:pt idx="1318">
                  <c:v>0.91527777777777453</c:v>
                </c:pt>
                <c:pt idx="1319">
                  <c:v>0.91597222222221919</c:v>
                </c:pt>
                <c:pt idx="1320">
                  <c:v>0.91666666666666352</c:v>
                </c:pt>
                <c:pt idx="1321">
                  <c:v>0.91736111111110807</c:v>
                </c:pt>
                <c:pt idx="1322">
                  <c:v>0.91805555555555263</c:v>
                </c:pt>
                <c:pt idx="1323">
                  <c:v>0.91874999999999762</c:v>
                </c:pt>
                <c:pt idx="1324">
                  <c:v>0.91944444444444162</c:v>
                </c:pt>
                <c:pt idx="1325">
                  <c:v>0.92013888888888584</c:v>
                </c:pt>
                <c:pt idx="1326">
                  <c:v>0.92083333333333062</c:v>
                </c:pt>
                <c:pt idx="1327">
                  <c:v>0.9215277777777745</c:v>
                </c:pt>
                <c:pt idx="1328">
                  <c:v>0.92222222222221917</c:v>
                </c:pt>
                <c:pt idx="1329">
                  <c:v>0.9229166666666635</c:v>
                </c:pt>
                <c:pt idx="1330">
                  <c:v>0.92361111111110805</c:v>
                </c:pt>
                <c:pt idx="1331">
                  <c:v>0.9243055555555526</c:v>
                </c:pt>
                <c:pt idx="1332">
                  <c:v>0.92499999999999694</c:v>
                </c:pt>
                <c:pt idx="1333">
                  <c:v>0.92569444444444215</c:v>
                </c:pt>
                <c:pt idx="1334">
                  <c:v>0.92638888888888582</c:v>
                </c:pt>
                <c:pt idx="1335">
                  <c:v>0.92708333333333071</c:v>
                </c:pt>
                <c:pt idx="1336">
                  <c:v>0.9277777777777747</c:v>
                </c:pt>
                <c:pt idx="1337">
                  <c:v>0.92847222222221859</c:v>
                </c:pt>
                <c:pt idx="1338">
                  <c:v>0.92916666666666359</c:v>
                </c:pt>
                <c:pt idx="1339">
                  <c:v>0.92986111111110803</c:v>
                </c:pt>
                <c:pt idx="1340">
                  <c:v>0.93055555555555269</c:v>
                </c:pt>
                <c:pt idx="1341">
                  <c:v>0.93124999999999691</c:v>
                </c:pt>
                <c:pt idx="1342">
                  <c:v>0.93194444444444224</c:v>
                </c:pt>
                <c:pt idx="1343">
                  <c:v>0.93263888888888646</c:v>
                </c:pt>
                <c:pt idx="1344">
                  <c:v>0.93333333333333024</c:v>
                </c:pt>
                <c:pt idx="1345">
                  <c:v>0.93402777777777468</c:v>
                </c:pt>
                <c:pt idx="1346">
                  <c:v>0.93472222222221912</c:v>
                </c:pt>
                <c:pt idx="1347">
                  <c:v>0.93541666666666357</c:v>
                </c:pt>
                <c:pt idx="1348">
                  <c:v>0.93611111111110801</c:v>
                </c:pt>
                <c:pt idx="1349">
                  <c:v>0.93680555555555323</c:v>
                </c:pt>
                <c:pt idx="1350">
                  <c:v>0.93749999999999689</c:v>
                </c:pt>
                <c:pt idx="1351">
                  <c:v>0.93819444444444211</c:v>
                </c:pt>
                <c:pt idx="1352">
                  <c:v>0.93888888888888644</c:v>
                </c:pt>
                <c:pt idx="1353">
                  <c:v>0.93958333333333022</c:v>
                </c:pt>
                <c:pt idx="1354">
                  <c:v>0.94027777777777466</c:v>
                </c:pt>
                <c:pt idx="1355">
                  <c:v>0.9409722222222191</c:v>
                </c:pt>
                <c:pt idx="1356">
                  <c:v>0.94166666666666354</c:v>
                </c:pt>
                <c:pt idx="1357">
                  <c:v>0.94236111111110799</c:v>
                </c:pt>
                <c:pt idx="1358">
                  <c:v>0.94305555555555265</c:v>
                </c:pt>
                <c:pt idx="1359">
                  <c:v>0.94374999999999754</c:v>
                </c:pt>
                <c:pt idx="1360">
                  <c:v>0.94444444444444164</c:v>
                </c:pt>
                <c:pt idx="1361">
                  <c:v>0.94513888888888575</c:v>
                </c:pt>
                <c:pt idx="1362">
                  <c:v>0.94583333333333064</c:v>
                </c:pt>
                <c:pt idx="1363">
                  <c:v>0.94652777777777453</c:v>
                </c:pt>
                <c:pt idx="1364">
                  <c:v>0.94722222222221908</c:v>
                </c:pt>
                <c:pt idx="1365">
                  <c:v>0.94791666666666352</c:v>
                </c:pt>
                <c:pt idx="1366">
                  <c:v>0.94861111111110863</c:v>
                </c:pt>
                <c:pt idx="1367">
                  <c:v>0.94930555555555263</c:v>
                </c:pt>
                <c:pt idx="1368">
                  <c:v>0.94999999999999685</c:v>
                </c:pt>
                <c:pt idx="1369">
                  <c:v>0.9506944444444424</c:v>
                </c:pt>
                <c:pt idx="1370">
                  <c:v>0.95138888888888573</c:v>
                </c:pt>
                <c:pt idx="1371">
                  <c:v>0.95208333333333062</c:v>
                </c:pt>
                <c:pt idx="1372">
                  <c:v>0.95277777777777461</c:v>
                </c:pt>
                <c:pt idx="1373">
                  <c:v>0.95347222222221906</c:v>
                </c:pt>
                <c:pt idx="1374">
                  <c:v>0.9541666666666635</c:v>
                </c:pt>
                <c:pt idx="1375">
                  <c:v>0.95486111111110794</c:v>
                </c:pt>
                <c:pt idx="1376">
                  <c:v>0.9555555555555526</c:v>
                </c:pt>
                <c:pt idx="1377">
                  <c:v>0.95624999999999682</c:v>
                </c:pt>
                <c:pt idx="1378">
                  <c:v>0.95694444444444215</c:v>
                </c:pt>
                <c:pt idx="1379">
                  <c:v>0.95763888888888649</c:v>
                </c:pt>
                <c:pt idx="1380">
                  <c:v>0.95833333333333015</c:v>
                </c:pt>
                <c:pt idx="1381">
                  <c:v>0.9590277777777747</c:v>
                </c:pt>
                <c:pt idx="1382">
                  <c:v>0.95972222222221903</c:v>
                </c:pt>
                <c:pt idx="1383">
                  <c:v>0.96041666666666348</c:v>
                </c:pt>
                <c:pt idx="1384">
                  <c:v>0.96111111111110792</c:v>
                </c:pt>
                <c:pt idx="1385">
                  <c:v>0.96180555555555325</c:v>
                </c:pt>
                <c:pt idx="1386">
                  <c:v>0.9624999999999968</c:v>
                </c:pt>
                <c:pt idx="1387">
                  <c:v>0.96319444444444213</c:v>
                </c:pt>
                <c:pt idx="1388">
                  <c:v>0.96388888888888635</c:v>
                </c:pt>
                <c:pt idx="1389">
                  <c:v>0.96458333333333013</c:v>
                </c:pt>
                <c:pt idx="1390">
                  <c:v>0.96527777777777468</c:v>
                </c:pt>
                <c:pt idx="1391">
                  <c:v>0.96597222222221901</c:v>
                </c:pt>
                <c:pt idx="1392">
                  <c:v>0.96666666666666345</c:v>
                </c:pt>
                <c:pt idx="1393">
                  <c:v>0.9673611111111079</c:v>
                </c:pt>
                <c:pt idx="1394">
                  <c:v>0.96805555555555312</c:v>
                </c:pt>
                <c:pt idx="1395">
                  <c:v>0.96874999999999745</c:v>
                </c:pt>
                <c:pt idx="1396">
                  <c:v>0.969444444444442</c:v>
                </c:pt>
                <c:pt idx="1397">
                  <c:v>0.97013888888888633</c:v>
                </c:pt>
                <c:pt idx="1398">
                  <c:v>0.97083333333333077</c:v>
                </c:pt>
                <c:pt idx="1399">
                  <c:v>0.97152777777777455</c:v>
                </c:pt>
                <c:pt idx="1400">
                  <c:v>0.97222222222221899</c:v>
                </c:pt>
                <c:pt idx="1401">
                  <c:v>0.97291666666666343</c:v>
                </c:pt>
                <c:pt idx="1402">
                  <c:v>0.97361111111110854</c:v>
                </c:pt>
                <c:pt idx="1403">
                  <c:v>0.97430555555555265</c:v>
                </c:pt>
                <c:pt idx="1404">
                  <c:v>0.97499999999999742</c:v>
                </c:pt>
                <c:pt idx="1405">
                  <c:v>0.97569444444444242</c:v>
                </c:pt>
                <c:pt idx="1406">
                  <c:v>0.97638888888888564</c:v>
                </c:pt>
                <c:pt idx="1407">
                  <c:v>0.97708333333333064</c:v>
                </c:pt>
                <c:pt idx="1408">
                  <c:v>0.97777777777777464</c:v>
                </c:pt>
                <c:pt idx="1409">
                  <c:v>0.97847222222221897</c:v>
                </c:pt>
                <c:pt idx="1410">
                  <c:v>0.97916666666666341</c:v>
                </c:pt>
                <c:pt idx="1411">
                  <c:v>0.97986111111110785</c:v>
                </c:pt>
                <c:pt idx="1412">
                  <c:v>0.98055555555555229</c:v>
                </c:pt>
                <c:pt idx="1413">
                  <c:v>0.98124999999999651</c:v>
                </c:pt>
                <c:pt idx="1414">
                  <c:v>0.98194444444444162</c:v>
                </c:pt>
                <c:pt idx="1415">
                  <c:v>0.98263888888888562</c:v>
                </c:pt>
                <c:pt idx="1416">
                  <c:v>0.98333333333333006</c:v>
                </c:pt>
                <c:pt idx="1417">
                  <c:v>0.9840277777777745</c:v>
                </c:pt>
                <c:pt idx="1418">
                  <c:v>0.9847222222222185</c:v>
                </c:pt>
                <c:pt idx="1419">
                  <c:v>0.98541666666666239</c:v>
                </c:pt>
                <c:pt idx="1420">
                  <c:v>0.9861111111111075</c:v>
                </c:pt>
                <c:pt idx="1421">
                  <c:v>0.9868055555555526</c:v>
                </c:pt>
                <c:pt idx="1422">
                  <c:v>0.98749999999999649</c:v>
                </c:pt>
                <c:pt idx="1423">
                  <c:v>0.9881944444444416</c:v>
                </c:pt>
                <c:pt idx="1424">
                  <c:v>0.9888888888888856</c:v>
                </c:pt>
                <c:pt idx="1425">
                  <c:v>0.98958333333332948</c:v>
                </c:pt>
                <c:pt idx="1426">
                  <c:v>0.99027777777777448</c:v>
                </c:pt>
                <c:pt idx="1427">
                  <c:v>0.99097222222221859</c:v>
                </c:pt>
                <c:pt idx="1428">
                  <c:v>0.99166666666666337</c:v>
                </c:pt>
                <c:pt idx="1429">
                  <c:v>0.99236111111110759</c:v>
                </c:pt>
                <c:pt idx="1430">
                  <c:v>0.99305555555555225</c:v>
                </c:pt>
                <c:pt idx="1431">
                  <c:v>0.99374999999999669</c:v>
                </c:pt>
                <c:pt idx="1432">
                  <c:v>0.99444444444444113</c:v>
                </c:pt>
                <c:pt idx="1433">
                  <c:v>0.99513888888888569</c:v>
                </c:pt>
                <c:pt idx="1434">
                  <c:v>0.99583333333333002</c:v>
                </c:pt>
                <c:pt idx="1435">
                  <c:v>0.99652777777777446</c:v>
                </c:pt>
              </c:numCache>
            </c:numRef>
          </c:xVal>
          <c:yVal>
            <c:numRef>
              <c:f>villam_szam_20150708!$L$1:$L$1436</c:f>
              <c:numCache>
                <c:formatCode>General</c:formatCode>
                <c:ptCount val="1436"/>
                <c:pt idx="689">
                  <c:v>0</c:v>
                </c:pt>
                <c:pt idx="690">
                  <c:v>2</c:v>
                </c:pt>
                <c:pt idx="691">
                  <c:v>0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3</c:v>
                </c:pt>
                <c:pt idx="696">
                  <c:v>1</c:v>
                </c:pt>
                <c:pt idx="697">
                  <c:v>10</c:v>
                </c:pt>
                <c:pt idx="698">
                  <c:v>8</c:v>
                </c:pt>
                <c:pt idx="699">
                  <c:v>12</c:v>
                </c:pt>
                <c:pt idx="700">
                  <c:v>7</c:v>
                </c:pt>
                <c:pt idx="701">
                  <c:v>5</c:v>
                </c:pt>
                <c:pt idx="702">
                  <c:v>6</c:v>
                </c:pt>
                <c:pt idx="703">
                  <c:v>9</c:v>
                </c:pt>
                <c:pt idx="704">
                  <c:v>10</c:v>
                </c:pt>
                <c:pt idx="705">
                  <c:v>5</c:v>
                </c:pt>
                <c:pt idx="706">
                  <c:v>5</c:v>
                </c:pt>
                <c:pt idx="707">
                  <c:v>7</c:v>
                </c:pt>
                <c:pt idx="708">
                  <c:v>3</c:v>
                </c:pt>
                <c:pt idx="709">
                  <c:v>8</c:v>
                </c:pt>
                <c:pt idx="710">
                  <c:v>3</c:v>
                </c:pt>
                <c:pt idx="711">
                  <c:v>4</c:v>
                </c:pt>
                <c:pt idx="712">
                  <c:v>4</c:v>
                </c:pt>
                <c:pt idx="713">
                  <c:v>0</c:v>
                </c:pt>
                <c:pt idx="714">
                  <c:v>2</c:v>
                </c:pt>
                <c:pt idx="715">
                  <c:v>3</c:v>
                </c:pt>
                <c:pt idx="716">
                  <c:v>3</c:v>
                </c:pt>
                <c:pt idx="717">
                  <c:v>0</c:v>
                </c:pt>
                <c:pt idx="718">
                  <c:v>1</c:v>
                </c:pt>
                <c:pt idx="719">
                  <c:v>7</c:v>
                </c:pt>
                <c:pt idx="720">
                  <c:v>2</c:v>
                </c:pt>
                <c:pt idx="721">
                  <c:v>1</c:v>
                </c:pt>
                <c:pt idx="722">
                  <c:v>2</c:v>
                </c:pt>
                <c:pt idx="723">
                  <c:v>1</c:v>
                </c:pt>
                <c:pt idx="724">
                  <c:v>1</c:v>
                </c:pt>
                <c:pt idx="725">
                  <c:v>2</c:v>
                </c:pt>
                <c:pt idx="726">
                  <c:v>1</c:v>
                </c:pt>
                <c:pt idx="727">
                  <c:v>4</c:v>
                </c:pt>
                <c:pt idx="728">
                  <c:v>5</c:v>
                </c:pt>
                <c:pt idx="729">
                  <c:v>3</c:v>
                </c:pt>
                <c:pt idx="730">
                  <c:v>3</c:v>
                </c:pt>
                <c:pt idx="731">
                  <c:v>4</c:v>
                </c:pt>
                <c:pt idx="732">
                  <c:v>12</c:v>
                </c:pt>
                <c:pt idx="733">
                  <c:v>5</c:v>
                </c:pt>
                <c:pt idx="734">
                  <c:v>9</c:v>
                </c:pt>
                <c:pt idx="735">
                  <c:v>20</c:v>
                </c:pt>
                <c:pt idx="736">
                  <c:v>18</c:v>
                </c:pt>
                <c:pt idx="737">
                  <c:v>27</c:v>
                </c:pt>
                <c:pt idx="738">
                  <c:v>16</c:v>
                </c:pt>
                <c:pt idx="739">
                  <c:v>11</c:v>
                </c:pt>
                <c:pt idx="740">
                  <c:v>14</c:v>
                </c:pt>
                <c:pt idx="741">
                  <c:v>30</c:v>
                </c:pt>
                <c:pt idx="742">
                  <c:v>25</c:v>
                </c:pt>
                <c:pt idx="743">
                  <c:v>29</c:v>
                </c:pt>
                <c:pt idx="744">
                  <c:v>27</c:v>
                </c:pt>
                <c:pt idx="745">
                  <c:v>39</c:v>
                </c:pt>
                <c:pt idx="746">
                  <c:v>23</c:v>
                </c:pt>
                <c:pt idx="747">
                  <c:v>23</c:v>
                </c:pt>
                <c:pt idx="748">
                  <c:v>28</c:v>
                </c:pt>
                <c:pt idx="749">
                  <c:v>34</c:v>
                </c:pt>
                <c:pt idx="750">
                  <c:v>39</c:v>
                </c:pt>
                <c:pt idx="751">
                  <c:v>41</c:v>
                </c:pt>
                <c:pt idx="752">
                  <c:v>43</c:v>
                </c:pt>
                <c:pt idx="753">
                  <c:v>82</c:v>
                </c:pt>
                <c:pt idx="754">
                  <c:v>87</c:v>
                </c:pt>
                <c:pt idx="755">
                  <c:v>95</c:v>
                </c:pt>
                <c:pt idx="756">
                  <c:v>78</c:v>
                </c:pt>
                <c:pt idx="757">
                  <c:v>65</c:v>
                </c:pt>
                <c:pt idx="758">
                  <c:v>117</c:v>
                </c:pt>
                <c:pt idx="759">
                  <c:v>86</c:v>
                </c:pt>
                <c:pt idx="760">
                  <c:v>100</c:v>
                </c:pt>
                <c:pt idx="761">
                  <c:v>117</c:v>
                </c:pt>
                <c:pt idx="762">
                  <c:v>134</c:v>
                </c:pt>
                <c:pt idx="763">
                  <c:v>112</c:v>
                </c:pt>
                <c:pt idx="764">
                  <c:v>125</c:v>
                </c:pt>
                <c:pt idx="765">
                  <c:v>136</c:v>
                </c:pt>
                <c:pt idx="766">
                  <c:v>93</c:v>
                </c:pt>
                <c:pt idx="767">
                  <c:v>98</c:v>
                </c:pt>
                <c:pt idx="768">
                  <c:v>93</c:v>
                </c:pt>
                <c:pt idx="769">
                  <c:v>98</c:v>
                </c:pt>
                <c:pt idx="770">
                  <c:v>112</c:v>
                </c:pt>
                <c:pt idx="771">
                  <c:v>117</c:v>
                </c:pt>
                <c:pt idx="772">
                  <c:v>143</c:v>
                </c:pt>
                <c:pt idx="773">
                  <c:v>148</c:v>
                </c:pt>
                <c:pt idx="774">
                  <c:v>112</c:v>
                </c:pt>
                <c:pt idx="775">
                  <c:v>123</c:v>
                </c:pt>
                <c:pt idx="776">
                  <c:v>134</c:v>
                </c:pt>
                <c:pt idx="777">
                  <c:v>133</c:v>
                </c:pt>
                <c:pt idx="778">
                  <c:v>138</c:v>
                </c:pt>
                <c:pt idx="779">
                  <c:v>148</c:v>
                </c:pt>
                <c:pt idx="780">
                  <c:v>120</c:v>
                </c:pt>
                <c:pt idx="781">
                  <c:v>117</c:v>
                </c:pt>
                <c:pt idx="782">
                  <c:v>158</c:v>
                </c:pt>
                <c:pt idx="783">
                  <c:v>126</c:v>
                </c:pt>
                <c:pt idx="784">
                  <c:v>119</c:v>
                </c:pt>
                <c:pt idx="785">
                  <c:v>119</c:v>
                </c:pt>
                <c:pt idx="786">
                  <c:v>109</c:v>
                </c:pt>
                <c:pt idx="787">
                  <c:v>108</c:v>
                </c:pt>
                <c:pt idx="788">
                  <c:v>157</c:v>
                </c:pt>
                <c:pt idx="789">
                  <c:v>117</c:v>
                </c:pt>
                <c:pt idx="790">
                  <c:v>135</c:v>
                </c:pt>
                <c:pt idx="791">
                  <c:v>164</c:v>
                </c:pt>
                <c:pt idx="792">
                  <c:v>119</c:v>
                </c:pt>
                <c:pt idx="793">
                  <c:v>118</c:v>
                </c:pt>
                <c:pt idx="794">
                  <c:v>94</c:v>
                </c:pt>
                <c:pt idx="795">
                  <c:v>112</c:v>
                </c:pt>
                <c:pt idx="796">
                  <c:v>131</c:v>
                </c:pt>
                <c:pt idx="797">
                  <c:v>131</c:v>
                </c:pt>
                <c:pt idx="798">
                  <c:v>126</c:v>
                </c:pt>
                <c:pt idx="799">
                  <c:v>106</c:v>
                </c:pt>
                <c:pt idx="800">
                  <c:v>103</c:v>
                </c:pt>
                <c:pt idx="801">
                  <c:v>122</c:v>
                </c:pt>
                <c:pt idx="802">
                  <c:v>104</c:v>
                </c:pt>
                <c:pt idx="803">
                  <c:v>102</c:v>
                </c:pt>
                <c:pt idx="804">
                  <c:v>131</c:v>
                </c:pt>
                <c:pt idx="805">
                  <c:v>110</c:v>
                </c:pt>
                <c:pt idx="806">
                  <c:v>142</c:v>
                </c:pt>
                <c:pt idx="807">
                  <c:v>129</c:v>
                </c:pt>
                <c:pt idx="808">
                  <c:v>160</c:v>
                </c:pt>
                <c:pt idx="809">
                  <c:v>151</c:v>
                </c:pt>
                <c:pt idx="810">
                  <c:v>155</c:v>
                </c:pt>
                <c:pt idx="811">
                  <c:v>131</c:v>
                </c:pt>
                <c:pt idx="812">
                  <c:v>125</c:v>
                </c:pt>
                <c:pt idx="813">
                  <c:v>148</c:v>
                </c:pt>
                <c:pt idx="814">
                  <c:v>121</c:v>
                </c:pt>
                <c:pt idx="815">
                  <c:v>135</c:v>
                </c:pt>
                <c:pt idx="816">
                  <c:v>126</c:v>
                </c:pt>
                <c:pt idx="817">
                  <c:v>125</c:v>
                </c:pt>
                <c:pt idx="818">
                  <c:v>129</c:v>
                </c:pt>
                <c:pt idx="819">
                  <c:v>153</c:v>
                </c:pt>
                <c:pt idx="820">
                  <c:v>160</c:v>
                </c:pt>
                <c:pt idx="821">
                  <c:v>142</c:v>
                </c:pt>
                <c:pt idx="822">
                  <c:v>184</c:v>
                </c:pt>
                <c:pt idx="823">
                  <c:v>203</c:v>
                </c:pt>
                <c:pt idx="824">
                  <c:v>175</c:v>
                </c:pt>
                <c:pt idx="825">
                  <c:v>153</c:v>
                </c:pt>
                <c:pt idx="826">
                  <c:v>154</c:v>
                </c:pt>
                <c:pt idx="827">
                  <c:v>176</c:v>
                </c:pt>
                <c:pt idx="828">
                  <c:v>109</c:v>
                </c:pt>
                <c:pt idx="829">
                  <c:v>152</c:v>
                </c:pt>
                <c:pt idx="830">
                  <c:v>147</c:v>
                </c:pt>
                <c:pt idx="831">
                  <c:v>160</c:v>
                </c:pt>
                <c:pt idx="832">
                  <c:v>143</c:v>
                </c:pt>
                <c:pt idx="833">
                  <c:v>136</c:v>
                </c:pt>
                <c:pt idx="834">
                  <c:v>128</c:v>
                </c:pt>
                <c:pt idx="835">
                  <c:v>143</c:v>
                </c:pt>
                <c:pt idx="836">
                  <c:v>108</c:v>
                </c:pt>
                <c:pt idx="837">
                  <c:v>126</c:v>
                </c:pt>
                <c:pt idx="838">
                  <c:v>106</c:v>
                </c:pt>
                <c:pt idx="839">
                  <c:v>146</c:v>
                </c:pt>
                <c:pt idx="840">
                  <c:v>78</c:v>
                </c:pt>
                <c:pt idx="841">
                  <c:v>63</c:v>
                </c:pt>
                <c:pt idx="842">
                  <c:v>101</c:v>
                </c:pt>
                <c:pt idx="843">
                  <c:v>68</c:v>
                </c:pt>
                <c:pt idx="844">
                  <c:v>81</c:v>
                </c:pt>
                <c:pt idx="845">
                  <c:v>77</c:v>
                </c:pt>
                <c:pt idx="846">
                  <c:v>65</c:v>
                </c:pt>
                <c:pt idx="847">
                  <c:v>52</c:v>
                </c:pt>
                <c:pt idx="848">
                  <c:v>86</c:v>
                </c:pt>
                <c:pt idx="849">
                  <c:v>62</c:v>
                </c:pt>
                <c:pt idx="850">
                  <c:v>76</c:v>
                </c:pt>
                <c:pt idx="851">
                  <c:v>56</c:v>
                </c:pt>
                <c:pt idx="852">
                  <c:v>53</c:v>
                </c:pt>
                <c:pt idx="853">
                  <c:v>46</c:v>
                </c:pt>
                <c:pt idx="854">
                  <c:v>47</c:v>
                </c:pt>
                <c:pt idx="855">
                  <c:v>77</c:v>
                </c:pt>
                <c:pt idx="856">
                  <c:v>59</c:v>
                </c:pt>
                <c:pt idx="857">
                  <c:v>74</c:v>
                </c:pt>
                <c:pt idx="858">
                  <c:v>49</c:v>
                </c:pt>
                <c:pt idx="859">
                  <c:v>75</c:v>
                </c:pt>
                <c:pt idx="860">
                  <c:v>71</c:v>
                </c:pt>
                <c:pt idx="861">
                  <c:v>65</c:v>
                </c:pt>
                <c:pt idx="862">
                  <c:v>38</c:v>
                </c:pt>
                <c:pt idx="863">
                  <c:v>52</c:v>
                </c:pt>
                <c:pt idx="864">
                  <c:v>55</c:v>
                </c:pt>
                <c:pt idx="865">
                  <c:v>68</c:v>
                </c:pt>
                <c:pt idx="866">
                  <c:v>52</c:v>
                </c:pt>
                <c:pt idx="867">
                  <c:v>47</c:v>
                </c:pt>
                <c:pt idx="868">
                  <c:v>35</c:v>
                </c:pt>
                <c:pt idx="869">
                  <c:v>55</c:v>
                </c:pt>
                <c:pt idx="870">
                  <c:v>35</c:v>
                </c:pt>
                <c:pt idx="871">
                  <c:v>36</c:v>
                </c:pt>
                <c:pt idx="872">
                  <c:v>36</c:v>
                </c:pt>
                <c:pt idx="873">
                  <c:v>25</c:v>
                </c:pt>
                <c:pt idx="874">
                  <c:v>25</c:v>
                </c:pt>
                <c:pt idx="875">
                  <c:v>30</c:v>
                </c:pt>
                <c:pt idx="876">
                  <c:v>25</c:v>
                </c:pt>
                <c:pt idx="877">
                  <c:v>50</c:v>
                </c:pt>
                <c:pt idx="878">
                  <c:v>46</c:v>
                </c:pt>
                <c:pt idx="879">
                  <c:v>44</c:v>
                </c:pt>
                <c:pt idx="880">
                  <c:v>25</c:v>
                </c:pt>
                <c:pt idx="881">
                  <c:v>25</c:v>
                </c:pt>
                <c:pt idx="882">
                  <c:v>28</c:v>
                </c:pt>
                <c:pt idx="883">
                  <c:v>34</c:v>
                </c:pt>
                <c:pt idx="884">
                  <c:v>29</c:v>
                </c:pt>
                <c:pt idx="885">
                  <c:v>28</c:v>
                </c:pt>
                <c:pt idx="886">
                  <c:v>30</c:v>
                </c:pt>
                <c:pt idx="887">
                  <c:v>50</c:v>
                </c:pt>
                <c:pt idx="888">
                  <c:v>49</c:v>
                </c:pt>
                <c:pt idx="889">
                  <c:v>44</c:v>
                </c:pt>
                <c:pt idx="890">
                  <c:v>59</c:v>
                </c:pt>
                <c:pt idx="891">
                  <c:v>49</c:v>
                </c:pt>
                <c:pt idx="892">
                  <c:v>55</c:v>
                </c:pt>
                <c:pt idx="893">
                  <c:v>53</c:v>
                </c:pt>
                <c:pt idx="894">
                  <c:v>52</c:v>
                </c:pt>
                <c:pt idx="895">
                  <c:v>61</c:v>
                </c:pt>
                <c:pt idx="896">
                  <c:v>37</c:v>
                </c:pt>
                <c:pt idx="897">
                  <c:v>41</c:v>
                </c:pt>
                <c:pt idx="898">
                  <c:v>33</c:v>
                </c:pt>
                <c:pt idx="899">
                  <c:v>17</c:v>
                </c:pt>
                <c:pt idx="900">
                  <c:v>26</c:v>
                </c:pt>
                <c:pt idx="901">
                  <c:v>28</c:v>
                </c:pt>
                <c:pt idx="902">
                  <c:v>25</c:v>
                </c:pt>
                <c:pt idx="903">
                  <c:v>28</c:v>
                </c:pt>
                <c:pt idx="904">
                  <c:v>17</c:v>
                </c:pt>
                <c:pt idx="905">
                  <c:v>17</c:v>
                </c:pt>
                <c:pt idx="906">
                  <c:v>16</c:v>
                </c:pt>
                <c:pt idx="907">
                  <c:v>18</c:v>
                </c:pt>
                <c:pt idx="908">
                  <c:v>22</c:v>
                </c:pt>
                <c:pt idx="909">
                  <c:v>18</c:v>
                </c:pt>
                <c:pt idx="910">
                  <c:v>9</c:v>
                </c:pt>
                <c:pt idx="911">
                  <c:v>13</c:v>
                </c:pt>
                <c:pt idx="912">
                  <c:v>10</c:v>
                </c:pt>
                <c:pt idx="913">
                  <c:v>10</c:v>
                </c:pt>
                <c:pt idx="914">
                  <c:v>12</c:v>
                </c:pt>
                <c:pt idx="915">
                  <c:v>3</c:v>
                </c:pt>
                <c:pt idx="916">
                  <c:v>6</c:v>
                </c:pt>
                <c:pt idx="917">
                  <c:v>7</c:v>
                </c:pt>
                <c:pt idx="918">
                  <c:v>6</c:v>
                </c:pt>
                <c:pt idx="919">
                  <c:v>6</c:v>
                </c:pt>
                <c:pt idx="920">
                  <c:v>4</c:v>
                </c:pt>
                <c:pt idx="921">
                  <c:v>6</c:v>
                </c:pt>
                <c:pt idx="922">
                  <c:v>4</c:v>
                </c:pt>
                <c:pt idx="923">
                  <c:v>5</c:v>
                </c:pt>
                <c:pt idx="924">
                  <c:v>5</c:v>
                </c:pt>
                <c:pt idx="925">
                  <c:v>3</c:v>
                </c:pt>
                <c:pt idx="926">
                  <c:v>1</c:v>
                </c:pt>
                <c:pt idx="927">
                  <c:v>2</c:v>
                </c:pt>
                <c:pt idx="928">
                  <c:v>5</c:v>
                </c:pt>
                <c:pt idx="929">
                  <c:v>7</c:v>
                </c:pt>
                <c:pt idx="930">
                  <c:v>15</c:v>
                </c:pt>
                <c:pt idx="931">
                  <c:v>6</c:v>
                </c:pt>
                <c:pt idx="932">
                  <c:v>2</c:v>
                </c:pt>
                <c:pt idx="933">
                  <c:v>10</c:v>
                </c:pt>
                <c:pt idx="934">
                  <c:v>7</c:v>
                </c:pt>
                <c:pt idx="935">
                  <c:v>3</c:v>
                </c:pt>
                <c:pt idx="936">
                  <c:v>3</c:v>
                </c:pt>
                <c:pt idx="937">
                  <c:v>6</c:v>
                </c:pt>
                <c:pt idx="938">
                  <c:v>10</c:v>
                </c:pt>
                <c:pt idx="939">
                  <c:v>9</c:v>
                </c:pt>
                <c:pt idx="940">
                  <c:v>8</c:v>
                </c:pt>
                <c:pt idx="941">
                  <c:v>9</c:v>
                </c:pt>
                <c:pt idx="942">
                  <c:v>18</c:v>
                </c:pt>
                <c:pt idx="943">
                  <c:v>10</c:v>
                </c:pt>
                <c:pt idx="944">
                  <c:v>16</c:v>
                </c:pt>
                <c:pt idx="945">
                  <c:v>21</c:v>
                </c:pt>
                <c:pt idx="946">
                  <c:v>17</c:v>
                </c:pt>
                <c:pt idx="947">
                  <c:v>18</c:v>
                </c:pt>
                <c:pt idx="948">
                  <c:v>5</c:v>
                </c:pt>
                <c:pt idx="949">
                  <c:v>10</c:v>
                </c:pt>
                <c:pt idx="950">
                  <c:v>4</c:v>
                </c:pt>
                <c:pt idx="951">
                  <c:v>10</c:v>
                </c:pt>
                <c:pt idx="952">
                  <c:v>9</c:v>
                </c:pt>
                <c:pt idx="953">
                  <c:v>11</c:v>
                </c:pt>
                <c:pt idx="954">
                  <c:v>16</c:v>
                </c:pt>
                <c:pt idx="955">
                  <c:v>10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9C-44CB-A054-4F5BE775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78368"/>
        <c:axId val="172380160"/>
      </c:scatterChart>
      <c:valAx>
        <c:axId val="172378368"/>
        <c:scaling>
          <c:orientation val="minMax"/>
          <c:max val="0.6666670000000009"/>
          <c:min val="0.458333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2380160"/>
        <c:crosses val="autoZero"/>
        <c:crossBetween val="midCat"/>
        <c:majorUnit val="2.0833300000000058E-2"/>
      </c:valAx>
      <c:valAx>
        <c:axId val="1723801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800"/>
                  <a:t>Number</a:t>
                </a:r>
                <a:r>
                  <a:rPr lang="hu-HU" sz="800" baseline="0"/>
                  <a:t> of strokes/min</a:t>
                </a:r>
                <a:endParaRPr lang="hu-HU" sz="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2378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villam_szam_20100816!$K$1:$K$181</c:f>
              <c:numCache>
                <c:formatCode>h:mm</c:formatCode>
                <c:ptCount val="181"/>
                <c:pt idx="0">
                  <c:v>0.58333333333333337</c:v>
                </c:pt>
                <c:pt idx="1">
                  <c:v>0.58402777777777759</c:v>
                </c:pt>
                <c:pt idx="2">
                  <c:v>0.58472222222222159</c:v>
                </c:pt>
                <c:pt idx="3">
                  <c:v>0.58541666666666559</c:v>
                </c:pt>
                <c:pt idx="4">
                  <c:v>0.58611111111111058</c:v>
                </c:pt>
                <c:pt idx="5">
                  <c:v>0.58680555555555569</c:v>
                </c:pt>
                <c:pt idx="6">
                  <c:v>0.58749999999999958</c:v>
                </c:pt>
                <c:pt idx="7">
                  <c:v>0.58819444444444469</c:v>
                </c:pt>
                <c:pt idx="8">
                  <c:v>0.58888888888888891</c:v>
                </c:pt>
                <c:pt idx="9">
                  <c:v>0.58958333333333268</c:v>
                </c:pt>
                <c:pt idx="10">
                  <c:v>0.59027777777777757</c:v>
                </c:pt>
                <c:pt idx="11">
                  <c:v>0.59097222222222157</c:v>
                </c:pt>
                <c:pt idx="12">
                  <c:v>0.59166666666666656</c:v>
                </c:pt>
                <c:pt idx="13">
                  <c:v>0.59236111111111056</c:v>
                </c:pt>
                <c:pt idx="14">
                  <c:v>0.59305555555555567</c:v>
                </c:pt>
                <c:pt idx="15">
                  <c:v>0.59375</c:v>
                </c:pt>
                <c:pt idx="16">
                  <c:v>0.59444444444444444</c:v>
                </c:pt>
                <c:pt idx="17">
                  <c:v>0.59513888888888888</c:v>
                </c:pt>
                <c:pt idx="18">
                  <c:v>0.59583333333333333</c:v>
                </c:pt>
                <c:pt idx="19">
                  <c:v>0.5965277777777771</c:v>
                </c:pt>
                <c:pt idx="20">
                  <c:v>0.59722222222222143</c:v>
                </c:pt>
                <c:pt idx="21">
                  <c:v>0.59791666666666587</c:v>
                </c:pt>
                <c:pt idx="22">
                  <c:v>0.59861111111111109</c:v>
                </c:pt>
                <c:pt idx="23">
                  <c:v>0.59930555555555554</c:v>
                </c:pt>
                <c:pt idx="24">
                  <c:v>0.60000000000000064</c:v>
                </c:pt>
                <c:pt idx="25">
                  <c:v>0.60069444444444553</c:v>
                </c:pt>
                <c:pt idx="26">
                  <c:v>0.60138888888888953</c:v>
                </c:pt>
                <c:pt idx="27">
                  <c:v>0.60208333333333364</c:v>
                </c:pt>
                <c:pt idx="28">
                  <c:v>0.60277777777777775</c:v>
                </c:pt>
                <c:pt idx="29">
                  <c:v>0.60347222222222219</c:v>
                </c:pt>
                <c:pt idx="30">
                  <c:v>0.60416666666666652</c:v>
                </c:pt>
                <c:pt idx="31">
                  <c:v>0.60486111111111163</c:v>
                </c:pt>
                <c:pt idx="32">
                  <c:v>0.60555555555555562</c:v>
                </c:pt>
                <c:pt idx="33">
                  <c:v>0.60625000000000062</c:v>
                </c:pt>
                <c:pt idx="34">
                  <c:v>0.60694444444444529</c:v>
                </c:pt>
                <c:pt idx="35">
                  <c:v>0.60763888888888984</c:v>
                </c:pt>
                <c:pt idx="36">
                  <c:v>0.60833333333333361</c:v>
                </c:pt>
                <c:pt idx="37">
                  <c:v>0.60902777777777772</c:v>
                </c:pt>
                <c:pt idx="38">
                  <c:v>0.60972222222222261</c:v>
                </c:pt>
                <c:pt idx="39">
                  <c:v>0.6104166666666665</c:v>
                </c:pt>
                <c:pt idx="40">
                  <c:v>0.61111111111111105</c:v>
                </c:pt>
                <c:pt idx="41">
                  <c:v>0.61180555555555638</c:v>
                </c:pt>
                <c:pt idx="42">
                  <c:v>0.61249999999999993</c:v>
                </c:pt>
                <c:pt idx="43">
                  <c:v>0.61319444444444515</c:v>
                </c:pt>
                <c:pt idx="44">
                  <c:v>0.61388888888888971</c:v>
                </c:pt>
                <c:pt idx="45">
                  <c:v>0.6145833333333337</c:v>
                </c:pt>
                <c:pt idx="46">
                  <c:v>0.6152777777777777</c:v>
                </c:pt>
                <c:pt idx="47">
                  <c:v>0.61597222222222214</c:v>
                </c:pt>
                <c:pt idx="48">
                  <c:v>0.6166666666666667</c:v>
                </c:pt>
                <c:pt idx="49">
                  <c:v>0.61736111111111103</c:v>
                </c:pt>
                <c:pt idx="50">
                  <c:v>0.61805555555555625</c:v>
                </c:pt>
                <c:pt idx="51">
                  <c:v>0.6187500000000008</c:v>
                </c:pt>
                <c:pt idx="52">
                  <c:v>0.61944444444444513</c:v>
                </c:pt>
                <c:pt idx="53">
                  <c:v>0.62013888888888946</c:v>
                </c:pt>
                <c:pt idx="54">
                  <c:v>0.62083333333333401</c:v>
                </c:pt>
                <c:pt idx="55">
                  <c:v>0.62152777777777768</c:v>
                </c:pt>
                <c:pt idx="56">
                  <c:v>0.62222222222222212</c:v>
                </c:pt>
                <c:pt idx="57">
                  <c:v>0.62291666666666667</c:v>
                </c:pt>
                <c:pt idx="58">
                  <c:v>0.62361111111111178</c:v>
                </c:pt>
                <c:pt idx="59">
                  <c:v>0.62430555555555622</c:v>
                </c:pt>
                <c:pt idx="60">
                  <c:v>0.62500000000000056</c:v>
                </c:pt>
                <c:pt idx="61">
                  <c:v>0.62569444444444566</c:v>
                </c:pt>
                <c:pt idx="62">
                  <c:v>0.62638888888888944</c:v>
                </c:pt>
                <c:pt idx="63">
                  <c:v>0.62708333333333388</c:v>
                </c:pt>
                <c:pt idx="64">
                  <c:v>0.62777777777777832</c:v>
                </c:pt>
                <c:pt idx="65">
                  <c:v>0.6284722222222221</c:v>
                </c:pt>
                <c:pt idx="66">
                  <c:v>0.62916666666666654</c:v>
                </c:pt>
                <c:pt idx="67">
                  <c:v>0.62986111111111165</c:v>
                </c:pt>
                <c:pt idx="68">
                  <c:v>0.63055555555555565</c:v>
                </c:pt>
                <c:pt idx="69">
                  <c:v>0.63125000000000053</c:v>
                </c:pt>
                <c:pt idx="70">
                  <c:v>0.63194444444444553</c:v>
                </c:pt>
                <c:pt idx="71">
                  <c:v>0.63263888888888986</c:v>
                </c:pt>
                <c:pt idx="72">
                  <c:v>0.63333333333333364</c:v>
                </c:pt>
                <c:pt idx="73">
                  <c:v>0.63402777777777763</c:v>
                </c:pt>
                <c:pt idx="74">
                  <c:v>0.63472222222222263</c:v>
                </c:pt>
                <c:pt idx="75">
                  <c:v>0.63541666666666652</c:v>
                </c:pt>
                <c:pt idx="76">
                  <c:v>0.63611111111111163</c:v>
                </c:pt>
                <c:pt idx="77">
                  <c:v>0.6368055555555564</c:v>
                </c:pt>
                <c:pt idx="78">
                  <c:v>0.63749999999999984</c:v>
                </c:pt>
                <c:pt idx="79">
                  <c:v>0.63819444444444529</c:v>
                </c:pt>
                <c:pt idx="80">
                  <c:v>0.63888888888888973</c:v>
                </c:pt>
                <c:pt idx="81">
                  <c:v>0.63958333333333361</c:v>
                </c:pt>
                <c:pt idx="82">
                  <c:v>0.64027777777777761</c:v>
                </c:pt>
                <c:pt idx="83">
                  <c:v>0.64097222222222205</c:v>
                </c:pt>
                <c:pt idx="84">
                  <c:v>0.64166666666666661</c:v>
                </c:pt>
                <c:pt idx="85">
                  <c:v>0.64236111111111094</c:v>
                </c:pt>
                <c:pt idx="86">
                  <c:v>0.64305555555555616</c:v>
                </c:pt>
                <c:pt idx="87">
                  <c:v>0.64375000000000071</c:v>
                </c:pt>
                <c:pt idx="88">
                  <c:v>0.64444444444444515</c:v>
                </c:pt>
                <c:pt idx="89">
                  <c:v>0.64513888888888948</c:v>
                </c:pt>
                <c:pt idx="90">
                  <c:v>0.64583333333333404</c:v>
                </c:pt>
                <c:pt idx="91">
                  <c:v>0.6465277777777777</c:v>
                </c:pt>
                <c:pt idx="92">
                  <c:v>0.64722222222222203</c:v>
                </c:pt>
                <c:pt idx="93">
                  <c:v>0.6479166666666667</c:v>
                </c:pt>
                <c:pt idx="94">
                  <c:v>0.6486111111111118</c:v>
                </c:pt>
                <c:pt idx="95">
                  <c:v>0.64930555555555625</c:v>
                </c:pt>
                <c:pt idx="96">
                  <c:v>0.65000000000000058</c:v>
                </c:pt>
                <c:pt idx="97">
                  <c:v>0.6506944444444458</c:v>
                </c:pt>
                <c:pt idx="98">
                  <c:v>0.65138888888888935</c:v>
                </c:pt>
                <c:pt idx="99">
                  <c:v>0.6520833333333339</c:v>
                </c:pt>
                <c:pt idx="100">
                  <c:v>0.65277777777777835</c:v>
                </c:pt>
                <c:pt idx="101">
                  <c:v>0.65347222222222201</c:v>
                </c:pt>
                <c:pt idx="102">
                  <c:v>0.65416666666666645</c:v>
                </c:pt>
                <c:pt idx="103">
                  <c:v>0.65486111111111156</c:v>
                </c:pt>
                <c:pt idx="104">
                  <c:v>0.65555555555555611</c:v>
                </c:pt>
                <c:pt idx="105">
                  <c:v>0.65625000000000044</c:v>
                </c:pt>
                <c:pt idx="106">
                  <c:v>0.65694444444444555</c:v>
                </c:pt>
                <c:pt idx="107">
                  <c:v>0.65763888888888999</c:v>
                </c:pt>
                <c:pt idx="108">
                  <c:v>0.65833333333333377</c:v>
                </c:pt>
                <c:pt idx="109">
                  <c:v>0.65902777777777821</c:v>
                </c:pt>
                <c:pt idx="110">
                  <c:v>0.65972222222222265</c:v>
                </c:pt>
                <c:pt idx="111">
                  <c:v>0.66041666666666643</c:v>
                </c:pt>
                <c:pt idx="112">
                  <c:v>0.66111111111111154</c:v>
                </c:pt>
                <c:pt idx="113">
                  <c:v>0.66180555555555665</c:v>
                </c:pt>
                <c:pt idx="114">
                  <c:v>0.66250000000000042</c:v>
                </c:pt>
                <c:pt idx="115">
                  <c:v>0.66319444444444531</c:v>
                </c:pt>
                <c:pt idx="116">
                  <c:v>0.66388888888888975</c:v>
                </c:pt>
                <c:pt idx="117">
                  <c:v>0.66458333333333364</c:v>
                </c:pt>
                <c:pt idx="118">
                  <c:v>0.66527777777777763</c:v>
                </c:pt>
                <c:pt idx="119">
                  <c:v>0.66597222222222263</c:v>
                </c:pt>
                <c:pt idx="120">
                  <c:v>0.66666666666666663</c:v>
                </c:pt>
                <c:pt idx="121">
                  <c:v>0.66736111111111085</c:v>
                </c:pt>
                <c:pt idx="122">
                  <c:v>0.6680555555555564</c:v>
                </c:pt>
                <c:pt idx="123">
                  <c:v>0.66875000000000073</c:v>
                </c:pt>
                <c:pt idx="124">
                  <c:v>0.66944444444444506</c:v>
                </c:pt>
                <c:pt idx="125">
                  <c:v>0.67013888888888951</c:v>
                </c:pt>
                <c:pt idx="126">
                  <c:v>0.67083333333333406</c:v>
                </c:pt>
                <c:pt idx="127">
                  <c:v>0.67152777777777761</c:v>
                </c:pt>
                <c:pt idx="128">
                  <c:v>0.67222222222222194</c:v>
                </c:pt>
                <c:pt idx="129">
                  <c:v>0.67291666666666661</c:v>
                </c:pt>
                <c:pt idx="130">
                  <c:v>0.67361111111111172</c:v>
                </c:pt>
                <c:pt idx="131">
                  <c:v>0.67430555555555616</c:v>
                </c:pt>
                <c:pt idx="132">
                  <c:v>0.6750000000000006</c:v>
                </c:pt>
                <c:pt idx="133">
                  <c:v>0.67569444444444571</c:v>
                </c:pt>
                <c:pt idx="134">
                  <c:v>0.67638888888888926</c:v>
                </c:pt>
                <c:pt idx="135">
                  <c:v>0.67708333333333393</c:v>
                </c:pt>
                <c:pt idx="136">
                  <c:v>0.67777777777777826</c:v>
                </c:pt>
                <c:pt idx="137">
                  <c:v>0.67847222222222192</c:v>
                </c:pt>
                <c:pt idx="138">
                  <c:v>0.6791666666666667</c:v>
                </c:pt>
                <c:pt idx="139">
                  <c:v>0.67986111111111158</c:v>
                </c:pt>
                <c:pt idx="140">
                  <c:v>0.68055555555555525</c:v>
                </c:pt>
                <c:pt idx="141">
                  <c:v>0.68124999999999969</c:v>
                </c:pt>
                <c:pt idx="142">
                  <c:v>0.68194444444444491</c:v>
                </c:pt>
                <c:pt idx="143">
                  <c:v>0.68263888888888935</c:v>
                </c:pt>
                <c:pt idx="144">
                  <c:v>0.68333333333333302</c:v>
                </c:pt>
                <c:pt idx="145">
                  <c:v>0.68402777777777768</c:v>
                </c:pt>
                <c:pt idx="146">
                  <c:v>0.6847222222222219</c:v>
                </c:pt>
                <c:pt idx="147">
                  <c:v>0.68541666666666567</c:v>
                </c:pt>
                <c:pt idx="148">
                  <c:v>0.68611111111111078</c:v>
                </c:pt>
                <c:pt idx="149">
                  <c:v>0.686805555555556</c:v>
                </c:pt>
                <c:pt idx="150">
                  <c:v>0.68749999999999967</c:v>
                </c:pt>
                <c:pt idx="151">
                  <c:v>0.68819444444444478</c:v>
                </c:pt>
                <c:pt idx="152">
                  <c:v>0.68888888888888922</c:v>
                </c:pt>
                <c:pt idx="153">
                  <c:v>0.68958333333333299</c:v>
                </c:pt>
                <c:pt idx="154">
                  <c:v>0.69027777777777743</c:v>
                </c:pt>
                <c:pt idx="155">
                  <c:v>0.69097222222222188</c:v>
                </c:pt>
                <c:pt idx="156">
                  <c:v>0.69166666666666632</c:v>
                </c:pt>
                <c:pt idx="157">
                  <c:v>0.69236111111111076</c:v>
                </c:pt>
                <c:pt idx="158">
                  <c:v>0.69305555555555565</c:v>
                </c:pt>
                <c:pt idx="159">
                  <c:v>0.69374999999999964</c:v>
                </c:pt>
                <c:pt idx="160">
                  <c:v>0.69444444444444464</c:v>
                </c:pt>
                <c:pt idx="161">
                  <c:v>0.69513888888888864</c:v>
                </c:pt>
                <c:pt idx="162">
                  <c:v>0.69583333333333364</c:v>
                </c:pt>
                <c:pt idx="163">
                  <c:v>0.69652777777777741</c:v>
                </c:pt>
                <c:pt idx="164">
                  <c:v>0.69722222222222152</c:v>
                </c:pt>
                <c:pt idx="165">
                  <c:v>0.6979166666666663</c:v>
                </c:pt>
                <c:pt idx="166">
                  <c:v>0.69861111111111074</c:v>
                </c:pt>
                <c:pt idx="167">
                  <c:v>0.69930555555555562</c:v>
                </c:pt>
                <c:pt idx="168">
                  <c:v>0.69999999999999962</c:v>
                </c:pt>
                <c:pt idx="169">
                  <c:v>0.70069444444444506</c:v>
                </c:pt>
                <c:pt idx="170">
                  <c:v>0.70138888888888862</c:v>
                </c:pt>
                <c:pt idx="171">
                  <c:v>0.70208333333333295</c:v>
                </c:pt>
                <c:pt idx="172">
                  <c:v>0.70277777777777761</c:v>
                </c:pt>
                <c:pt idx="173">
                  <c:v>0.7034722222222215</c:v>
                </c:pt>
                <c:pt idx="174">
                  <c:v>0.70416666666666627</c:v>
                </c:pt>
                <c:pt idx="175">
                  <c:v>0.70486111111111072</c:v>
                </c:pt>
                <c:pt idx="176">
                  <c:v>0.7055555555555556</c:v>
                </c:pt>
                <c:pt idx="177">
                  <c:v>0.7062499999999996</c:v>
                </c:pt>
                <c:pt idx="178">
                  <c:v>0.70694444444444493</c:v>
                </c:pt>
                <c:pt idx="179">
                  <c:v>0.70763888888888926</c:v>
                </c:pt>
                <c:pt idx="180">
                  <c:v>0.70833333333333293</c:v>
                </c:pt>
              </c:numCache>
            </c:numRef>
          </c:xVal>
          <c:yVal>
            <c:numRef>
              <c:f>villam_szam_20100816!$L$1:$L$181</c:f>
              <c:numCache>
                <c:formatCode>General</c:formatCode>
                <c:ptCount val="181"/>
                <c:pt idx="30">
                  <c:v>0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2</c:v>
                </c:pt>
                <c:pt idx="38">
                  <c:v>1</c:v>
                </c:pt>
                <c:pt idx="39">
                  <c:v>0</c:v>
                </c:pt>
                <c:pt idx="40">
                  <c:v>3</c:v>
                </c:pt>
                <c:pt idx="41">
                  <c:v>2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3</c:v>
                </c:pt>
                <c:pt idx="48">
                  <c:v>6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  <c:pt idx="52">
                  <c:v>3</c:v>
                </c:pt>
                <c:pt idx="53">
                  <c:v>5</c:v>
                </c:pt>
                <c:pt idx="54">
                  <c:v>1</c:v>
                </c:pt>
                <c:pt idx="55">
                  <c:v>2</c:v>
                </c:pt>
                <c:pt idx="56">
                  <c:v>6</c:v>
                </c:pt>
                <c:pt idx="57">
                  <c:v>3</c:v>
                </c:pt>
                <c:pt idx="58">
                  <c:v>5</c:v>
                </c:pt>
                <c:pt idx="59">
                  <c:v>6</c:v>
                </c:pt>
                <c:pt idx="60">
                  <c:v>7</c:v>
                </c:pt>
                <c:pt idx="61">
                  <c:v>9</c:v>
                </c:pt>
                <c:pt idx="62">
                  <c:v>2</c:v>
                </c:pt>
                <c:pt idx="63">
                  <c:v>9</c:v>
                </c:pt>
                <c:pt idx="64">
                  <c:v>5</c:v>
                </c:pt>
                <c:pt idx="65">
                  <c:v>7</c:v>
                </c:pt>
                <c:pt idx="66">
                  <c:v>9</c:v>
                </c:pt>
                <c:pt idx="67">
                  <c:v>8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11</c:v>
                </c:pt>
                <c:pt idx="72">
                  <c:v>18</c:v>
                </c:pt>
                <c:pt idx="73">
                  <c:v>10</c:v>
                </c:pt>
                <c:pt idx="74">
                  <c:v>17</c:v>
                </c:pt>
                <c:pt idx="75">
                  <c:v>12</c:v>
                </c:pt>
                <c:pt idx="76">
                  <c:v>6</c:v>
                </c:pt>
                <c:pt idx="77">
                  <c:v>5</c:v>
                </c:pt>
                <c:pt idx="78">
                  <c:v>6</c:v>
                </c:pt>
                <c:pt idx="79">
                  <c:v>2</c:v>
                </c:pt>
                <c:pt idx="80">
                  <c:v>4</c:v>
                </c:pt>
                <c:pt idx="81">
                  <c:v>5</c:v>
                </c:pt>
                <c:pt idx="82">
                  <c:v>6</c:v>
                </c:pt>
                <c:pt idx="83">
                  <c:v>2</c:v>
                </c:pt>
                <c:pt idx="84">
                  <c:v>1</c:v>
                </c:pt>
                <c:pt idx="85">
                  <c:v>1</c:v>
                </c:pt>
                <c:pt idx="86">
                  <c:v>6</c:v>
                </c:pt>
                <c:pt idx="87">
                  <c:v>3</c:v>
                </c:pt>
                <c:pt idx="88">
                  <c:v>5</c:v>
                </c:pt>
                <c:pt idx="89">
                  <c:v>1</c:v>
                </c:pt>
                <c:pt idx="90">
                  <c:v>4</c:v>
                </c:pt>
                <c:pt idx="91">
                  <c:v>3</c:v>
                </c:pt>
                <c:pt idx="92">
                  <c:v>0</c:v>
                </c:pt>
                <c:pt idx="93">
                  <c:v>7</c:v>
                </c:pt>
                <c:pt idx="94">
                  <c:v>10</c:v>
                </c:pt>
                <c:pt idx="95">
                  <c:v>10</c:v>
                </c:pt>
                <c:pt idx="96">
                  <c:v>12</c:v>
                </c:pt>
                <c:pt idx="97">
                  <c:v>4</c:v>
                </c:pt>
                <c:pt idx="98">
                  <c:v>3</c:v>
                </c:pt>
                <c:pt idx="99">
                  <c:v>5</c:v>
                </c:pt>
                <c:pt idx="100">
                  <c:v>6</c:v>
                </c:pt>
                <c:pt idx="101">
                  <c:v>6</c:v>
                </c:pt>
                <c:pt idx="102">
                  <c:v>13</c:v>
                </c:pt>
                <c:pt idx="103">
                  <c:v>8</c:v>
                </c:pt>
                <c:pt idx="104">
                  <c:v>7</c:v>
                </c:pt>
                <c:pt idx="105">
                  <c:v>8</c:v>
                </c:pt>
                <c:pt idx="106">
                  <c:v>4</c:v>
                </c:pt>
                <c:pt idx="107">
                  <c:v>8</c:v>
                </c:pt>
                <c:pt idx="108">
                  <c:v>6</c:v>
                </c:pt>
                <c:pt idx="109">
                  <c:v>8</c:v>
                </c:pt>
                <c:pt idx="110">
                  <c:v>8</c:v>
                </c:pt>
                <c:pt idx="111">
                  <c:v>4</c:v>
                </c:pt>
                <c:pt idx="112">
                  <c:v>4</c:v>
                </c:pt>
                <c:pt idx="113">
                  <c:v>1</c:v>
                </c:pt>
                <c:pt idx="114">
                  <c:v>4</c:v>
                </c:pt>
                <c:pt idx="115">
                  <c:v>1</c:v>
                </c:pt>
                <c:pt idx="116">
                  <c:v>2</c:v>
                </c:pt>
                <c:pt idx="117">
                  <c:v>3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0</c:v>
                </c:pt>
                <c:pt idx="122">
                  <c:v>2</c:v>
                </c:pt>
                <c:pt idx="123">
                  <c:v>0</c:v>
                </c:pt>
                <c:pt idx="124">
                  <c:v>3</c:v>
                </c:pt>
                <c:pt idx="125">
                  <c:v>4</c:v>
                </c:pt>
                <c:pt idx="126">
                  <c:v>1</c:v>
                </c:pt>
                <c:pt idx="127">
                  <c:v>2</c:v>
                </c:pt>
                <c:pt idx="128">
                  <c:v>4</c:v>
                </c:pt>
                <c:pt idx="129">
                  <c:v>4</c:v>
                </c:pt>
                <c:pt idx="130">
                  <c:v>5</c:v>
                </c:pt>
                <c:pt idx="131">
                  <c:v>1</c:v>
                </c:pt>
                <c:pt idx="132">
                  <c:v>4</c:v>
                </c:pt>
                <c:pt idx="133">
                  <c:v>9</c:v>
                </c:pt>
                <c:pt idx="134">
                  <c:v>8</c:v>
                </c:pt>
                <c:pt idx="135">
                  <c:v>17</c:v>
                </c:pt>
                <c:pt idx="136">
                  <c:v>9</c:v>
                </c:pt>
                <c:pt idx="137">
                  <c:v>27</c:v>
                </c:pt>
                <c:pt idx="138">
                  <c:v>4</c:v>
                </c:pt>
                <c:pt idx="139">
                  <c:v>26</c:v>
                </c:pt>
                <c:pt idx="140">
                  <c:v>10</c:v>
                </c:pt>
                <c:pt idx="141">
                  <c:v>37</c:v>
                </c:pt>
                <c:pt idx="142">
                  <c:v>24</c:v>
                </c:pt>
                <c:pt idx="143">
                  <c:v>11</c:v>
                </c:pt>
                <c:pt idx="144">
                  <c:v>9</c:v>
                </c:pt>
                <c:pt idx="145">
                  <c:v>21</c:v>
                </c:pt>
                <c:pt idx="146">
                  <c:v>16</c:v>
                </c:pt>
                <c:pt idx="147">
                  <c:v>19</c:v>
                </c:pt>
                <c:pt idx="148">
                  <c:v>29</c:v>
                </c:pt>
                <c:pt idx="149">
                  <c:v>21</c:v>
                </c:pt>
                <c:pt idx="150">
                  <c:v>17</c:v>
                </c:pt>
                <c:pt idx="151">
                  <c:v>29</c:v>
                </c:pt>
                <c:pt idx="152">
                  <c:v>44</c:v>
                </c:pt>
                <c:pt idx="153">
                  <c:v>39</c:v>
                </c:pt>
                <c:pt idx="154">
                  <c:v>27</c:v>
                </c:pt>
                <c:pt idx="155">
                  <c:v>18</c:v>
                </c:pt>
                <c:pt idx="156">
                  <c:v>30</c:v>
                </c:pt>
                <c:pt idx="157">
                  <c:v>23</c:v>
                </c:pt>
                <c:pt idx="158">
                  <c:v>27</c:v>
                </c:pt>
                <c:pt idx="159">
                  <c:v>24</c:v>
                </c:pt>
                <c:pt idx="160">
                  <c:v>18</c:v>
                </c:pt>
                <c:pt idx="161">
                  <c:v>18</c:v>
                </c:pt>
                <c:pt idx="162">
                  <c:v>12</c:v>
                </c:pt>
                <c:pt idx="163">
                  <c:v>13</c:v>
                </c:pt>
                <c:pt idx="164">
                  <c:v>10</c:v>
                </c:pt>
                <c:pt idx="165">
                  <c:v>8</c:v>
                </c:pt>
                <c:pt idx="166">
                  <c:v>0</c:v>
                </c:pt>
                <c:pt idx="16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9F-4D27-BB2F-421F61A6D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684864"/>
        <c:axId val="177686784"/>
      </c:scatterChart>
      <c:valAx>
        <c:axId val="177684864"/>
        <c:scaling>
          <c:orientation val="minMax"/>
          <c:max val="0.70834000000000064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7686784"/>
        <c:crosses val="autoZero"/>
        <c:crossBetween val="midCat"/>
        <c:majorUnit val="2.0833300000000058E-2"/>
      </c:valAx>
      <c:valAx>
        <c:axId val="1776867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Number</a:t>
                </a:r>
                <a:r>
                  <a:rPr lang="hu-HU" baseline="0"/>
                  <a:t> of total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7684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villam_szam_20100816!$K$1:$K$181</c:f>
              <c:numCache>
                <c:formatCode>h:mm</c:formatCode>
                <c:ptCount val="181"/>
                <c:pt idx="0">
                  <c:v>0.58333333333333337</c:v>
                </c:pt>
                <c:pt idx="1">
                  <c:v>0.58402777777777759</c:v>
                </c:pt>
                <c:pt idx="2">
                  <c:v>0.58472222222222159</c:v>
                </c:pt>
                <c:pt idx="3">
                  <c:v>0.58541666666666559</c:v>
                </c:pt>
                <c:pt idx="4">
                  <c:v>0.58611111111111058</c:v>
                </c:pt>
                <c:pt idx="5">
                  <c:v>0.58680555555555569</c:v>
                </c:pt>
                <c:pt idx="6">
                  <c:v>0.58749999999999958</c:v>
                </c:pt>
                <c:pt idx="7">
                  <c:v>0.58819444444444469</c:v>
                </c:pt>
                <c:pt idx="8">
                  <c:v>0.58888888888888891</c:v>
                </c:pt>
                <c:pt idx="9">
                  <c:v>0.58958333333333268</c:v>
                </c:pt>
                <c:pt idx="10">
                  <c:v>0.59027777777777757</c:v>
                </c:pt>
                <c:pt idx="11">
                  <c:v>0.59097222222222157</c:v>
                </c:pt>
                <c:pt idx="12">
                  <c:v>0.59166666666666656</c:v>
                </c:pt>
                <c:pt idx="13">
                  <c:v>0.59236111111111056</c:v>
                </c:pt>
                <c:pt idx="14">
                  <c:v>0.59305555555555567</c:v>
                </c:pt>
                <c:pt idx="15">
                  <c:v>0.59375</c:v>
                </c:pt>
                <c:pt idx="16">
                  <c:v>0.59444444444444444</c:v>
                </c:pt>
                <c:pt idx="17">
                  <c:v>0.59513888888888888</c:v>
                </c:pt>
                <c:pt idx="18">
                  <c:v>0.59583333333333333</c:v>
                </c:pt>
                <c:pt idx="19">
                  <c:v>0.5965277777777771</c:v>
                </c:pt>
                <c:pt idx="20">
                  <c:v>0.59722222222222143</c:v>
                </c:pt>
                <c:pt idx="21">
                  <c:v>0.59791666666666587</c:v>
                </c:pt>
                <c:pt idx="22">
                  <c:v>0.59861111111111109</c:v>
                </c:pt>
                <c:pt idx="23">
                  <c:v>0.59930555555555554</c:v>
                </c:pt>
                <c:pt idx="24">
                  <c:v>0.60000000000000064</c:v>
                </c:pt>
                <c:pt idx="25">
                  <c:v>0.60069444444444553</c:v>
                </c:pt>
                <c:pt idx="26">
                  <c:v>0.60138888888888953</c:v>
                </c:pt>
                <c:pt idx="27">
                  <c:v>0.60208333333333364</c:v>
                </c:pt>
                <c:pt idx="28">
                  <c:v>0.60277777777777775</c:v>
                </c:pt>
                <c:pt idx="29">
                  <c:v>0.60347222222222219</c:v>
                </c:pt>
                <c:pt idx="30">
                  <c:v>0.60416666666666652</c:v>
                </c:pt>
                <c:pt idx="31">
                  <c:v>0.60486111111111163</c:v>
                </c:pt>
                <c:pt idx="32">
                  <c:v>0.60555555555555562</c:v>
                </c:pt>
                <c:pt idx="33">
                  <c:v>0.60625000000000062</c:v>
                </c:pt>
                <c:pt idx="34">
                  <c:v>0.60694444444444529</c:v>
                </c:pt>
                <c:pt idx="35">
                  <c:v>0.60763888888888984</c:v>
                </c:pt>
                <c:pt idx="36">
                  <c:v>0.60833333333333361</c:v>
                </c:pt>
                <c:pt idx="37">
                  <c:v>0.60902777777777772</c:v>
                </c:pt>
                <c:pt idx="38">
                  <c:v>0.60972222222222261</c:v>
                </c:pt>
                <c:pt idx="39">
                  <c:v>0.6104166666666665</c:v>
                </c:pt>
                <c:pt idx="40">
                  <c:v>0.61111111111111105</c:v>
                </c:pt>
                <c:pt idx="41">
                  <c:v>0.61180555555555638</c:v>
                </c:pt>
                <c:pt idx="42">
                  <c:v>0.61249999999999993</c:v>
                </c:pt>
                <c:pt idx="43">
                  <c:v>0.61319444444444515</c:v>
                </c:pt>
                <c:pt idx="44">
                  <c:v>0.61388888888888971</c:v>
                </c:pt>
                <c:pt idx="45">
                  <c:v>0.6145833333333337</c:v>
                </c:pt>
                <c:pt idx="46">
                  <c:v>0.6152777777777777</c:v>
                </c:pt>
                <c:pt idx="47">
                  <c:v>0.61597222222222214</c:v>
                </c:pt>
                <c:pt idx="48">
                  <c:v>0.6166666666666667</c:v>
                </c:pt>
                <c:pt idx="49">
                  <c:v>0.61736111111111103</c:v>
                </c:pt>
                <c:pt idx="50">
                  <c:v>0.61805555555555625</c:v>
                </c:pt>
                <c:pt idx="51">
                  <c:v>0.6187500000000008</c:v>
                </c:pt>
                <c:pt idx="52">
                  <c:v>0.61944444444444513</c:v>
                </c:pt>
                <c:pt idx="53">
                  <c:v>0.62013888888888946</c:v>
                </c:pt>
                <c:pt idx="54">
                  <c:v>0.62083333333333401</c:v>
                </c:pt>
                <c:pt idx="55">
                  <c:v>0.62152777777777768</c:v>
                </c:pt>
                <c:pt idx="56">
                  <c:v>0.62222222222222212</c:v>
                </c:pt>
                <c:pt idx="57">
                  <c:v>0.62291666666666667</c:v>
                </c:pt>
                <c:pt idx="58">
                  <c:v>0.62361111111111178</c:v>
                </c:pt>
                <c:pt idx="59">
                  <c:v>0.62430555555555622</c:v>
                </c:pt>
                <c:pt idx="60">
                  <c:v>0.62500000000000056</c:v>
                </c:pt>
                <c:pt idx="61">
                  <c:v>0.62569444444444566</c:v>
                </c:pt>
                <c:pt idx="62">
                  <c:v>0.62638888888888944</c:v>
                </c:pt>
                <c:pt idx="63">
                  <c:v>0.62708333333333388</c:v>
                </c:pt>
                <c:pt idx="64">
                  <c:v>0.62777777777777832</c:v>
                </c:pt>
                <c:pt idx="65">
                  <c:v>0.6284722222222221</c:v>
                </c:pt>
                <c:pt idx="66">
                  <c:v>0.62916666666666654</c:v>
                </c:pt>
                <c:pt idx="67">
                  <c:v>0.62986111111111165</c:v>
                </c:pt>
                <c:pt idx="68">
                  <c:v>0.63055555555555565</c:v>
                </c:pt>
                <c:pt idx="69">
                  <c:v>0.63125000000000053</c:v>
                </c:pt>
                <c:pt idx="70">
                  <c:v>0.63194444444444553</c:v>
                </c:pt>
                <c:pt idx="71">
                  <c:v>0.63263888888888986</c:v>
                </c:pt>
                <c:pt idx="72">
                  <c:v>0.63333333333333364</c:v>
                </c:pt>
                <c:pt idx="73">
                  <c:v>0.63402777777777763</c:v>
                </c:pt>
                <c:pt idx="74">
                  <c:v>0.63472222222222263</c:v>
                </c:pt>
                <c:pt idx="75">
                  <c:v>0.63541666666666652</c:v>
                </c:pt>
                <c:pt idx="76">
                  <c:v>0.63611111111111163</c:v>
                </c:pt>
                <c:pt idx="77">
                  <c:v>0.6368055555555564</c:v>
                </c:pt>
                <c:pt idx="78">
                  <c:v>0.63749999999999984</c:v>
                </c:pt>
                <c:pt idx="79">
                  <c:v>0.63819444444444529</c:v>
                </c:pt>
                <c:pt idx="80">
                  <c:v>0.63888888888888973</c:v>
                </c:pt>
                <c:pt idx="81">
                  <c:v>0.63958333333333361</c:v>
                </c:pt>
                <c:pt idx="82">
                  <c:v>0.64027777777777761</c:v>
                </c:pt>
                <c:pt idx="83">
                  <c:v>0.64097222222222205</c:v>
                </c:pt>
                <c:pt idx="84">
                  <c:v>0.64166666666666661</c:v>
                </c:pt>
                <c:pt idx="85">
                  <c:v>0.64236111111111094</c:v>
                </c:pt>
                <c:pt idx="86">
                  <c:v>0.64305555555555616</c:v>
                </c:pt>
                <c:pt idx="87">
                  <c:v>0.64375000000000071</c:v>
                </c:pt>
                <c:pt idx="88">
                  <c:v>0.64444444444444515</c:v>
                </c:pt>
                <c:pt idx="89">
                  <c:v>0.64513888888888948</c:v>
                </c:pt>
                <c:pt idx="90">
                  <c:v>0.64583333333333404</c:v>
                </c:pt>
                <c:pt idx="91">
                  <c:v>0.6465277777777777</c:v>
                </c:pt>
                <c:pt idx="92">
                  <c:v>0.64722222222222203</c:v>
                </c:pt>
                <c:pt idx="93">
                  <c:v>0.6479166666666667</c:v>
                </c:pt>
                <c:pt idx="94">
                  <c:v>0.6486111111111118</c:v>
                </c:pt>
                <c:pt idx="95">
                  <c:v>0.64930555555555625</c:v>
                </c:pt>
                <c:pt idx="96">
                  <c:v>0.65000000000000058</c:v>
                </c:pt>
                <c:pt idx="97">
                  <c:v>0.6506944444444458</c:v>
                </c:pt>
                <c:pt idx="98">
                  <c:v>0.65138888888888935</c:v>
                </c:pt>
                <c:pt idx="99">
                  <c:v>0.6520833333333339</c:v>
                </c:pt>
                <c:pt idx="100">
                  <c:v>0.65277777777777835</c:v>
                </c:pt>
                <c:pt idx="101">
                  <c:v>0.65347222222222201</c:v>
                </c:pt>
                <c:pt idx="102">
                  <c:v>0.65416666666666645</c:v>
                </c:pt>
                <c:pt idx="103">
                  <c:v>0.65486111111111156</c:v>
                </c:pt>
                <c:pt idx="104">
                  <c:v>0.65555555555555611</c:v>
                </c:pt>
                <c:pt idx="105">
                  <c:v>0.65625000000000044</c:v>
                </c:pt>
                <c:pt idx="106">
                  <c:v>0.65694444444444555</c:v>
                </c:pt>
                <c:pt idx="107">
                  <c:v>0.65763888888888999</c:v>
                </c:pt>
                <c:pt idx="108">
                  <c:v>0.65833333333333377</c:v>
                </c:pt>
                <c:pt idx="109">
                  <c:v>0.65902777777777821</c:v>
                </c:pt>
                <c:pt idx="110">
                  <c:v>0.65972222222222265</c:v>
                </c:pt>
                <c:pt idx="111">
                  <c:v>0.66041666666666643</c:v>
                </c:pt>
                <c:pt idx="112">
                  <c:v>0.66111111111111154</c:v>
                </c:pt>
                <c:pt idx="113">
                  <c:v>0.66180555555555665</c:v>
                </c:pt>
                <c:pt idx="114">
                  <c:v>0.66250000000000042</c:v>
                </c:pt>
                <c:pt idx="115">
                  <c:v>0.66319444444444531</c:v>
                </c:pt>
                <c:pt idx="116">
                  <c:v>0.66388888888888975</c:v>
                </c:pt>
                <c:pt idx="117">
                  <c:v>0.66458333333333364</c:v>
                </c:pt>
                <c:pt idx="118">
                  <c:v>0.66527777777777763</c:v>
                </c:pt>
                <c:pt idx="119">
                  <c:v>0.66597222222222263</c:v>
                </c:pt>
                <c:pt idx="120">
                  <c:v>0.66666666666666663</c:v>
                </c:pt>
                <c:pt idx="121">
                  <c:v>0.66736111111111085</c:v>
                </c:pt>
                <c:pt idx="122">
                  <c:v>0.6680555555555564</c:v>
                </c:pt>
                <c:pt idx="123">
                  <c:v>0.66875000000000073</c:v>
                </c:pt>
                <c:pt idx="124">
                  <c:v>0.66944444444444506</c:v>
                </c:pt>
                <c:pt idx="125">
                  <c:v>0.67013888888888951</c:v>
                </c:pt>
                <c:pt idx="126">
                  <c:v>0.67083333333333406</c:v>
                </c:pt>
                <c:pt idx="127">
                  <c:v>0.67152777777777761</c:v>
                </c:pt>
                <c:pt idx="128">
                  <c:v>0.67222222222222194</c:v>
                </c:pt>
                <c:pt idx="129">
                  <c:v>0.67291666666666661</c:v>
                </c:pt>
                <c:pt idx="130">
                  <c:v>0.67361111111111172</c:v>
                </c:pt>
                <c:pt idx="131">
                  <c:v>0.67430555555555616</c:v>
                </c:pt>
                <c:pt idx="132">
                  <c:v>0.6750000000000006</c:v>
                </c:pt>
                <c:pt idx="133">
                  <c:v>0.67569444444444571</c:v>
                </c:pt>
                <c:pt idx="134">
                  <c:v>0.67638888888888926</c:v>
                </c:pt>
                <c:pt idx="135">
                  <c:v>0.67708333333333393</c:v>
                </c:pt>
                <c:pt idx="136">
                  <c:v>0.67777777777777826</c:v>
                </c:pt>
                <c:pt idx="137">
                  <c:v>0.67847222222222192</c:v>
                </c:pt>
                <c:pt idx="138">
                  <c:v>0.6791666666666667</c:v>
                </c:pt>
                <c:pt idx="139">
                  <c:v>0.67986111111111158</c:v>
                </c:pt>
                <c:pt idx="140">
                  <c:v>0.68055555555555525</c:v>
                </c:pt>
                <c:pt idx="141">
                  <c:v>0.68124999999999969</c:v>
                </c:pt>
                <c:pt idx="142">
                  <c:v>0.68194444444444491</c:v>
                </c:pt>
                <c:pt idx="143">
                  <c:v>0.68263888888888935</c:v>
                </c:pt>
                <c:pt idx="144">
                  <c:v>0.68333333333333302</c:v>
                </c:pt>
                <c:pt idx="145">
                  <c:v>0.68402777777777768</c:v>
                </c:pt>
                <c:pt idx="146">
                  <c:v>0.6847222222222219</c:v>
                </c:pt>
                <c:pt idx="147">
                  <c:v>0.68541666666666567</c:v>
                </c:pt>
                <c:pt idx="148">
                  <c:v>0.68611111111111078</c:v>
                </c:pt>
                <c:pt idx="149">
                  <c:v>0.686805555555556</c:v>
                </c:pt>
                <c:pt idx="150">
                  <c:v>0.68749999999999967</c:v>
                </c:pt>
                <c:pt idx="151">
                  <c:v>0.68819444444444478</c:v>
                </c:pt>
                <c:pt idx="152">
                  <c:v>0.68888888888888922</c:v>
                </c:pt>
                <c:pt idx="153">
                  <c:v>0.68958333333333299</c:v>
                </c:pt>
                <c:pt idx="154">
                  <c:v>0.69027777777777743</c:v>
                </c:pt>
                <c:pt idx="155">
                  <c:v>0.69097222222222188</c:v>
                </c:pt>
                <c:pt idx="156">
                  <c:v>0.69166666666666632</c:v>
                </c:pt>
                <c:pt idx="157">
                  <c:v>0.69236111111111076</c:v>
                </c:pt>
                <c:pt idx="158">
                  <c:v>0.69305555555555565</c:v>
                </c:pt>
                <c:pt idx="159">
                  <c:v>0.69374999999999964</c:v>
                </c:pt>
                <c:pt idx="160">
                  <c:v>0.69444444444444464</c:v>
                </c:pt>
                <c:pt idx="161">
                  <c:v>0.69513888888888864</c:v>
                </c:pt>
                <c:pt idx="162">
                  <c:v>0.69583333333333364</c:v>
                </c:pt>
                <c:pt idx="163">
                  <c:v>0.69652777777777741</c:v>
                </c:pt>
                <c:pt idx="164">
                  <c:v>0.69722222222222152</c:v>
                </c:pt>
                <c:pt idx="165">
                  <c:v>0.6979166666666663</c:v>
                </c:pt>
                <c:pt idx="166">
                  <c:v>0.69861111111111074</c:v>
                </c:pt>
                <c:pt idx="167">
                  <c:v>0.69930555555555562</c:v>
                </c:pt>
                <c:pt idx="168">
                  <c:v>0.69999999999999962</c:v>
                </c:pt>
                <c:pt idx="169">
                  <c:v>0.70069444444444506</c:v>
                </c:pt>
                <c:pt idx="170">
                  <c:v>0.70138888888888862</c:v>
                </c:pt>
                <c:pt idx="171">
                  <c:v>0.70208333333333295</c:v>
                </c:pt>
                <c:pt idx="172">
                  <c:v>0.70277777777777761</c:v>
                </c:pt>
                <c:pt idx="173">
                  <c:v>0.7034722222222215</c:v>
                </c:pt>
                <c:pt idx="174">
                  <c:v>0.70416666666666627</c:v>
                </c:pt>
                <c:pt idx="175">
                  <c:v>0.70486111111111072</c:v>
                </c:pt>
                <c:pt idx="176">
                  <c:v>0.7055555555555556</c:v>
                </c:pt>
                <c:pt idx="177">
                  <c:v>0.7062499999999996</c:v>
                </c:pt>
                <c:pt idx="178">
                  <c:v>0.70694444444444493</c:v>
                </c:pt>
                <c:pt idx="179">
                  <c:v>0.70763888888888926</c:v>
                </c:pt>
                <c:pt idx="180">
                  <c:v>0.70833333333333293</c:v>
                </c:pt>
              </c:numCache>
            </c:numRef>
          </c:xVal>
          <c:yVal>
            <c:numRef>
              <c:f>villam_szam_20100816!$L$1:$L$181</c:f>
              <c:numCache>
                <c:formatCode>General</c:formatCode>
                <c:ptCount val="181"/>
                <c:pt idx="30">
                  <c:v>0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2</c:v>
                </c:pt>
                <c:pt idx="38">
                  <c:v>1</c:v>
                </c:pt>
                <c:pt idx="39">
                  <c:v>0</c:v>
                </c:pt>
                <c:pt idx="40">
                  <c:v>3</c:v>
                </c:pt>
                <c:pt idx="41">
                  <c:v>2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3</c:v>
                </c:pt>
                <c:pt idx="48">
                  <c:v>6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  <c:pt idx="52">
                  <c:v>3</c:v>
                </c:pt>
                <c:pt idx="53">
                  <c:v>5</c:v>
                </c:pt>
                <c:pt idx="54">
                  <c:v>1</c:v>
                </c:pt>
                <c:pt idx="55">
                  <c:v>2</c:v>
                </c:pt>
                <c:pt idx="56">
                  <c:v>6</c:v>
                </c:pt>
                <c:pt idx="57">
                  <c:v>3</c:v>
                </c:pt>
                <c:pt idx="58">
                  <c:v>5</c:v>
                </c:pt>
                <c:pt idx="59">
                  <c:v>6</c:v>
                </c:pt>
                <c:pt idx="60">
                  <c:v>7</c:v>
                </c:pt>
                <c:pt idx="61">
                  <c:v>9</c:v>
                </c:pt>
                <c:pt idx="62">
                  <c:v>2</c:v>
                </c:pt>
                <c:pt idx="63">
                  <c:v>9</c:v>
                </c:pt>
                <c:pt idx="64">
                  <c:v>5</c:v>
                </c:pt>
                <c:pt idx="65">
                  <c:v>7</c:v>
                </c:pt>
                <c:pt idx="66">
                  <c:v>9</c:v>
                </c:pt>
                <c:pt idx="67">
                  <c:v>8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11</c:v>
                </c:pt>
                <c:pt idx="72">
                  <c:v>18</c:v>
                </c:pt>
                <c:pt idx="73">
                  <c:v>10</c:v>
                </c:pt>
                <c:pt idx="74">
                  <c:v>17</c:v>
                </c:pt>
                <c:pt idx="75">
                  <c:v>12</c:v>
                </c:pt>
                <c:pt idx="76">
                  <c:v>6</c:v>
                </c:pt>
                <c:pt idx="77">
                  <c:v>5</c:v>
                </c:pt>
                <c:pt idx="78">
                  <c:v>6</c:v>
                </c:pt>
                <c:pt idx="79">
                  <c:v>2</c:v>
                </c:pt>
                <c:pt idx="80">
                  <c:v>4</c:v>
                </c:pt>
                <c:pt idx="81">
                  <c:v>5</c:v>
                </c:pt>
                <c:pt idx="82">
                  <c:v>6</c:v>
                </c:pt>
                <c:pt idx="83">
                  <c:v>2</c:v>
                </c:pt>
                <c:pt idx="84">
                  <c:v>1</c:v>
                </c:pt>
                <c:pt idx="85">
                  <c:v>1</c:v>
                </c:pt>
                <c:pt idx="86">
                  <c:v>6</c:v>
                </c:pt>
                <c:pt idx="87">
                  <c:v>3</c:v>
                </c:pt>
                <c:pt idx="88">
                  <c:v>5</c:v>
                </c:pt>
                <c:pt idx="89">
                  <c:v>1</c:v>
                </c:pt>
                <c:pt idx="90">
                  <c:v>4</c:v>
                </c:pt>
                <c:pt idx="91">
                  <c:v>3</c:v>
                </c:pt>
                <c:pt idx="92">
                  <c:v>0</c:v>
                </c:pt>
                <c:pt idx="93">
                  <c:v>7</c:v>
                </c:pt>
                <c:pt idx="94">
                  <c:v>10</c:v>
                </c:pt>
                <c:pt idx="95">
                  <c:v>10</c:v>
                </c:pt>
                <c:pt idx="96">
                  <c:v>12</c:v>
                </c:pt>
                <c:pt idx="97">
                  <c:v>4</c:v>
                </c:pt>
                <c:pt idx="98">
                  <c:v>3</c:v>
                </c:pt>
                <c:pt idx="99">
                  <c:v>5</c:v>
                </c:pt>
                <c:pt idx="100">
                  <c:v>6</c:v>
                </c:pt>
                <c:pt idx="101">
                  <c:v>6</c:v>
                </c:pt>
                <c:pt idx="102">
                  <c:v>13</c:v>
                </c:pt>
                <c:pt idx="103">
                  <c:v>8</c:v>
                </c:pt>
                <c:pt idx="104">
                  <c:v>7</c:v>
                </c:pt>
                <c:pt idx="105">
                  <c:v>8</c:v>
                </c:pt>
                <c:pt idx="106">
                  <c:v>4</c:v>
                </c:pt>
                <c:pt idx="107">
                  <c:v>8</c:v>
                </c:pt>
                <c:pt idx="108">
                  <c:v>6</c:v>
                </c:pt>
                <c:pt idx="109">
                  <c:v>8</c:v>
                </c:pt>
                <c:pt idx="110">
                  <c:v>8</c:v>
                </c:pt>
                <c:pt idx="111">
                  <c:v>4</c:v>
                </c:pt>
                <c:pt idx="112">
                  <c:v>4</c:v>
                </c:pt>
                <c:pt idx="113">
                  <c:v>1</c:v>
                </c:pt>
                <c:pt idx="114">
                  <c:v>4</c:v>
                </c:pt>
                <c:pt idx="115">
                  <c:v>1</c:v>
                </c:pt>
                <c:pt idx="116">
                  <c:v>2</c:v>
                </c:pt>
                <c:pt idx="117">
                  <c:v>3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0</c:v>
                </c:pt>
                <c:pt idx="122">
                  <c:v>2</c:v>
                </c:pt>
                <c:pt idx="123">
                  <c:v>0</c:v>
                </c:pt>
                <c:pt idx="124">
                  <c:v>3</c:v>
                </c:pt>
                <c:pt idx="125">
                  <c:v>4</c:v>
                </c:pt>
                <c:pt idx="126">
                  <c:v>1</c:v>
                </c:pt>
                <c:pt idx="127">
                  <c:v>2</c:v>
                </c:pt>
                <c:pt idx="128">
                  <c:v>4</c:v>
                </c:pt>
                <c:pt idx="129">
                  <c:v>4</c:v>
                </c:pt>
                <c:pt idx="130">
                  <c:v>5</c:v>
                </c:pt>
                <c:pt idx="131">
                  <c:v>1</c:v>
                </c:pt>
                <c:pt idx="132">
                  <c:v>4</c:v>
                </c:pt>
                <c:pt idx="133">
                  <c:v>9</c:v>
                </c:pt>
                <c:pt idx="134">
                  <c:v>8</c:v>
                </c:pt>
                <c:pt idx="135">
                  <c:v>17</c:v>
                </c:pt>
                <c:pt idx="136">
                  <c:v>9</c:v>
                </c:pt>
                <c:pt idx="137">
                  <c:v>27</c:v>
                </c:pt>
                <c:pt idx="138">
                  <c:v>4</c:v>
                </c:pt>
                <c:pt idx="139">
                  <c:v>26</c:v>
                </c:pt>
                <c:pt idx="140">
                  <c:v>10</c:v>
                </c:pt>
                <c:pt idx="141">
                  <c:v>37</c:v>
                </c:pt>
                <c:pt idx="142">
                  <c:v>24</c:v>
                </c:pt>
                <c:pt idx="143">
                  <c:v>11</c:v>
                </c:pt>
                <c:pt idx="144">
                  <c:v>9</c:v>
                </c:pt>
                <c:pt idx="145">
                  <c:v>21</c:v>
                </c:pt>
                <c:pt idx="146">
                  <c:v>16</c:v>
                </c:pt>
                <c:pt idx="147">
                  <c:v>19</c:v>
                </c:pt>
                <c:pt idx="148">
                  <c:v>29</c:v>
                </c:pt>
                <c:pt idx="149">
                  <c:v>21</c:v>
                </c:pt>
                <c:pt idx="150">
                  <c:v>17</c:v>
                </c:pt>
                <c:pt idx="151">
                  <c:v>29</c:v>
                </c:pt>
                <c:pt idx="152">
                  <c:v>44</c:v>
                </c:pt>
                <c:pt idx="153">
                  <c:v>39</c:v>
                </c:pt>
                <c:pt idx="154">
                  <c:v>27</c:v>
                </c:pt>
                <c:pt idx="155">
                  <c:v>18</c:v>
                </c:pt>
                <c:pt idx="156">
                  <c:v>30</c:v>
                </c:pt>
                <c:pt idx="157">
                  <c:v>23</c:v>
                </c:pt>
                <c:pt idx="158">
                  <c:v>27</c:v>
                </c:pt>
                <c:pt idx="159">
                  <c:v>24</c:v>
                </c:pt>
                <c:pt idx="160">
                  <c:v>18</c:v>
                </c:pt>
                <c:pt idx="161">
                  <c:v>18</c:v>
                </c:pt>
                <c:pt idx="162">
                  <c:v>12</c:v>
                </c:pt>
                <c:pt idx="163">
                  <c:v>13</c:v>
                </c:pt>
                <c:pt idx="164">
                  <c:v>10</c:v>
                </c:pt>
                <c:pt idx="165">
                  <c:v>8</c:v>
                </c:pt>
                <c:pt idx="166">
                  <c:v>0</c:v>
                </c:pt>
                <c:pt idx="16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D1-41B1-A54D-72E73E81F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200576"/>
        <c:axId val="178202496"/>
      </c:scatterChart>
      <c:valAx>
        <c:axId val="178200576"/>
        <c:scaling>
          <c:orientation val="minMax"/>
          <c:max val="0.70834000000000064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8202496"/>
        <c:crosses val="autoZero"/>
        <c:crossBetween val="midCat"/>
        <c:majorUnit val="2.0833300000000058E-2"/>
      </c:valAx>
      <c:valAx>
        <c:axId val="1782024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Number</a:t>
                </a:r>
                <a:r>
                  <a:rPr lang="hu-HU" baseline="0"/>
                  <a:t> of total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8200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zzmesorel_nap_20100816!$S$1:$S$6</c:f>
              <c:numCache>
                <c:formatCode>h:mm</c:formatCode>
                <c:ptCount val="6"/>
                <c:pt idx="0">
                  <c:v>0.62013888888888968</c:v>
                </c:pt>
                <c:pt idx="1">
                  <c:v>0.63055555555555565</c:v>
                </c:pt>
                <c:pt idx="2">
                  <c:v>0.64097222222222261</c:v>
                </c:pt>
                <c:pt idx="3">
                  <c:v>0.65138888888888968</c:v>
                </c:pt>
                <c:pt idx="4">
                  <c:v>0.66180555555555676</c:v>
                </c:pt>
                <c:pt idx="5">
                  <c:v>0.67222222222222261</c:v>
                </c:pt>
              </c:numCache>
            </c:numRef>
          </c:xVal>
          <c:yVal>
            <c:numRef>
              <c:f>zzmesorel_nap_20100816!$T$1:$T$6</c:f>
              <c:numCache>
                <c:formatCode>General</c:formatCode>
                <c:ptCount val="6"/>
                <c:pt idx="0">
                  <c:v>5.49</c:v>
                </c:pt>
                <c:pt idx="1">
                  <c:v>14.56</c:v>
                </c:pt>
                <c:pt idx="2">
                  <c:v>10.130000000000001</c:v>
                </c:pt>
                <c:pt idx="3">
                  <c:v>4.3099999999999996</c:v>
                </c:pt>
                <c:pt idx="4">
                  <c:v>6.1199999999999966</c:v>
                </c:pt>
                <c:pt idx="5">
                  <c:v>6.04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3E-41C3-B116-4002D2AEA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16160"/>
        <c:axId val="190718336"/>
      </c:scatterChart>
      <c:valAx>
        <c:axId val="190716160"/>
        <c:scaling>
          <c:orientation val="minMax"/>
          <c:max val="0.70833299999999932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718336"/>
        <c:crosses val="autoZero"/>
        <c:crossBetween val="midCat"/>
        <c:majorUnit val="1.0416659999999999E-2"/>
      </c:valAx>
      <c:valAx>
        <c:axId val="19071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baseline="0"/>
                  <a:t>Couplets vorticity (</a:t>
                </a:r>
                <a:r>
                  <a:rPr lang="hu-HU" sz="1000" b="0" i="0" u="none" strike="noStrike" baseline="0">
                    <a:effectLst/>
                  </a:rPr>
                  <a:t>10</a:t>
                </a:r>
                <a:r>
                  <a:rPr lang="hu-HU" sz="1000" b="0" i="0" u="none" strike="noStrike" baseline="30000">
                    <a:effectLst/>
                  </a:rPr>
                  <a:t>-3</a:t>
                </a:r>
                <a:r>
                  <a:rPr lang="hu-HU" sz="1000" b="0" i="0" u="none" strike="noStrike" baseline="0">
                    <a:effectLst/>
                  </a:rPr>
                  <a:t> s</a:t>
                </a:r>
                <a:r>
                  <a:rPr lang="hu-HU" sz="1000" b="0" i="0" u="none" strike="noStrike" baseline="30000">
                    <a:effectLst/>
                  </a:rPr>
                  <a:t>-1</a:t>
                </a:r>
                <a:r>
                  <a:rPr lang="hu-HU" sz="1000" b="0" i="0" u="none" strike="noStrike" baseline="0">
                    <a:effectLst/>
                  </a:rPr>
                  <a:t>)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716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106876259233254E-2"/>
          <c:y val="4.0854224698235894E-2"/>
          <c:w val="0.88769694443650304"/>
          <c:h val="0.84373858560159165"/>
        </c:manualLayout>
      </c:layout>
      <c:scatterChart>
        <c:scatterStyle val="lineMarker"/>
        <c:varyColors val="0"/>
        <c:ser>
          <c:idx val="0"/>
          <c:order val="0"/>
          <c:tx>
            <c:v>min BT10.8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Munka1!$F$6:$F$38</c:f>
              <c:numCache>
                <c:formatCode>h:mm</c:formatCode>
                <c:ptCount val="33"/>
                <c:pt idx="0">
                  <c:v>0.58541666666666559</c:v>
                </c:pt>
                <c:pt idx="1">
                  <c:v>0.58888888888888891</c:v>
                </c:pt>
                <c:pt idx="2">
                  <c:v>0.59236111111111056</c:v>
                </c:pt>
                <c:pt idx="3">
                  <c:v>0.59583333333333333</c:v>
                </c:pt>
                <c:pt idx="4">
                  <c:v>0.59930555555555554</c:v>
                </c:pt>
                <c:pt idx="5">
                  <c:v>0.60277777777777775</c:v>
                </c:pt>
                <c:pt idx="6">
                  <c:v>0.60625000000000062</c:v>
                </c:pt>
                <c:pt idx="7">
                  <c:v>0.60972222222222261</c:v>
                </c:pt>
                <c:pt idx="8">
                  <c:v>0.61319444444444515</c:v>
                </c:pt>
                <c:pt idx="9">
                  <c:v>0.6166666666666667</c:v>
                </c:pt>
                <c:pt idx="10">
                  <c:v>0.62013888888888946</c:v>
                </c:pt>
                <c:pt idx="11">
                  <c:v>0.62361111111111178</c:v>
                </c:pt>
                <c:pt idx="12">
                  <c:v>0.62708333333333388</c:v>
                </c:pt>
                <c:pt idx="13">
                  <c:v>0.63055555555555565</c:v>
                </c:pt>
                <c:pt idx="14">
                  <c:v>0.63402777777777763</c:v>
                </c:pt>
                <c:pt idx="15">
                  <c:v>0.63749999999999984</c:v>
                </c:pt>
                <c:pt idx="16">
                  <c:v>0.64097222222222205</c:v>
                </c:pt>
                <c:pt idx="17">
                  <c:v>0.64444444444444515</c:v>
                </c:pt>
                <c:pt idx="18">
                  <c:v>0.6479166666666667</c:v>
                </c:pt>
                <c:pt idx="19">
                  <c:v>0.65138888888888935</c:v>
                </c:pt>
                <c:pt idx="20">
                  <c:v>0.65486111111111156</c:v>
                </c:pt>
                <c:pt idx="21">
                  <c:v>0.65833333333333377</c:v>
                </c:pt>
                <c:pt idx="22">
                  <c:v>0.66180555555555665</c:v>
                </c:pt>
                <c:pt idx="23">
                  <c:v>0.66527777777777763</c:v>
                </c:pt>
                <c:pt idx="24">
                  <c:v>0.66875000000000073</c:v>
                </c:pt>
                <c:pt idx="25">
                  <c:v>0.67222222222222194</c:v>
                </c:pt>
                <c:pt idx="26">
                  <c:v>0.67569444444444571</c:v>
                </c:pt>
                <c:pt idx="27">
                  <c:v>0.6791666666666667</c:v>
                </c:pt>
                <c:pt idx="28">
                  <c:v>0.68263888888888935</c:v>
                </c:pt>
                <c:pt idx="29">
                  <c:v>0.68611111111111078</c:v>
                </c:pt>
                <c:pt idx="30">
                  <c:v>0.68958333333333299</c:v>
                </c:pt>
                <c:pt idx="31">
                  <c:v>0.69305555555555565</c:v>
                </c:pt>
                <c:pt idx="32">
                  <c:v>0.69652777777777741</c:v>
                </c:pt>
              </c:numCache>
            </c:numRef>
          </c:xVal>
          <c:yVal>
            <c:numRef>
              <c:f>Munka1!$H$6:$H$38</c:f>
              <c:numCache>
                <c:formatCode>General</c:formatCode>
                <c:ptCount val="33"/>
                <c:pt idx="0">
                  <c:v>-4</c:v>
                </c:pt>
                <c:pt idx="1">
                  <c:v>-7</c:v>
                </c:pt>
                <c:pt idx="2">
                  <c:v>-14</c:v>
                </c:pt>
                <c:pt idx="3">
                  <c:v>-12</c:v>
                </c:pt>
                <c:pt idx="4">
                  <c:v>-23</c:v>
                </c:pt>
                <c:pt idx="7">
                  <c:v>-52</c:v>
                </c:pt>
                <c:pt idx="8">
                  <c:v>-54</c:v>
                </c:pt>
                <c:pt idx="9">
                  <c:v>-57</c:v>
                </c:pt>
                <c:pt idx="10">
                  <c:v>-57</c:v>
                </c:pt>
                <c:pt idx="11">
                  <c:v>-61</c:v>
                </c:pt>
                <c:pt idx="12">
                  <c:v>-59</c:v>
                </c:pt>
                <c:pt idx="13">
                  <c:v>-58</c:v>
                </c:pt>
                <c:pt idx="14">
                  <c:v>-59</c:v>
                </c:pt>
                <c:pt idx="15">
                  <c:v>-57</c:v>
                </c:pt>
                <c:pt idx="16">
                  <c:v>-58</c:v>
                </c:pt>
                <c:pt idx="17">
                  <c:v>-58</c:v>
                </c:pt>
                <c:pt idx="18">
                  <c:v>-57</c:v>
                </c:pt>
                <c:pt idx="19">
                  <c:v>-58</c:v>
                </c:pt>
                <c:pt idx="20">
                  <c:v>-59</c:v>
                </c:pt>
                <c:pt idx="21">
                  <c:v>-57</c:v>
                </c:pt>
                <c:pt idx="22">
                  <c:v>-55</c:v>
                </c:pt>
                <c:pt idx="23">
                  <c:v>-56</c:v>
                </c:pt>
                <c:pt idx="24">
                  <c:v>-57</c:v>
                </c:pt>
                <c:pt idx="25">
                  <c:v>-57</c:v>
                </c:pt>
                <c:pt idx="26">
                  <c:v>-58</c:v>
                </c:pt>
                <c:pt idx="27">
                  <c:v>-57</c:v>
                </c:pt>
                <c:pt idx="28">
                  <c:v>-58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3E-481E-B19E-01D1BEB299B3}"/>
            </c:ext>
          </c:extLst>
        </c:ser>
        <c:ser>
          <c:idx val="1"/>
          <c:order val="1"/>
          <c:tx>
            <c:v>max BT of warm spot</c:v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Munka1!$F$6:$F$38</c:f>
              <c:numCache>
                <c:formatCode>h:mm</c:formatCode>
                <c:ptCount val="33"/>
                <c:pt idx="0">
                  <c:v>0.58541666666666559</c:v>
                </c:pt>
                <c:pt idx="1">
                  <c:v>0.58888888888888891</c:v>
                </c:pt>
                <c:pt idx="2">
                  <c:v>0.59236111111111056</c:v>
                </c:pt>
                <c:pt idx="3">
                  <c:v>0.59583333333333333</c:v>
                </c:pt>
                <c:pt idx="4">
                  <c:v>0.59930555555555554</c:v>
                </c:pt>
                <c:pt idx="5">
                  <c:v>0.60277777777777775</c:v>
                </c:pt>
                <c:pt idx="6">
                  <c:v>0.60625000000000062</c:v>
                </c:pt>
                <c:pt idx="7">
                  <c:v>0.60972222222222261</c:v>
                </c:pt>
                <c:pt idx="8">
                  <c:v>0.61319444444444515</c:v>
                </c:pt>
                <c:pt idx="9">
                  <c:v>0.6166666666666667</c:v>
                </c:pt>
                <c:pt idx="10">
                  <c:v>0.62013888888888946</c:v>
                </c:pt>
                <c:pt idx="11">
                  <c:v>0.62361111111111178</c:v>
                </c:pt>
                <c:pt idx="12">
                  <c:v>0.62708333333333388</c:v>
                </c:pt>
                <c:pt idx="13">
                  <c:v>0.63055555555555565</c:v>
                </c:pt>
                <c:pt idx="14">
                  <c:v>0.63402777777777763</c:v>
                </c:pt>
                <c:pt idx="15">
                  <c:v>0.63749999999999984</c:v>
                </c:pt>
                <c:pt idx="16">
                  <c:v>0.64097222222222205</c:v>
                </c:pt>
                <c:pt idx="17">
                  <c:v>0.64444444444444515</c:v>
                </c:pt>
                <c:pt idx="18">
                  <c:v>0.6479166666666667</c:v>
                </c:pt>
                <c:pt idx="19">
                  <c:v>0.65138888888888935</c:v>
                </c:pt>
                <c:pt idx="20">
                  <c:v>0.65486111111111156</c:v>
                </c:pt>
                <c:pt idx="21">
                  <c:v>0.65833333333333377</c:v>
                </c:pt>
                <c:pt idx="22">
                  <c:v>0.66180555555555665</c:v>
                </c:pt>
                <c:pt idx="23">
                  <c:v>0.66527777777777763</c:v>
                </c:pt>
                <c:pt idx="24">
                  <c:v>0.66875000000000073</c:v>
                </c:pt>
                <c:pt idx="25">
                  <c:v>0.67222222222222194</c:v>
                </c:pt>
                <c:pt idx="26">
                  <c:v>0.67569444444444571</c:v>
                </c:pt>
                <c:pt idx="27">
                  <c:v>0.6791666666666667</c:v>
                </c:pt>
                <c:pt idx="28">
                  <c:v>0.68263888888888935</c:v>
                </c:pt>
                <c:pt idx="29">
                  <c:v>0.68611111111111078</c:v>
                </c:pt>
                <c:pt idx="30">
                  <c:v>0.68958333333333299</c:v>
                </c:pt>
                <c:pt idx="31">
                  <c:v>0.69305555555555565</c:v>
                </c:pt>
                <c:pt idx="32">
                  <c:v>0.69652777777777741</c:v>
                </c:pt>
              </c:numCache>
            </c:numRef>
          </c:xVal>
          <c:yVal>
            <c:numRef>
              <c:f>Munka1!$J$6:$J$38</c:f>
              <c:numCache>
                <c:formatCode>General</c:formatCode>
                <c:ptCount val="33"/>
                <c:pt idx="11">
                  <c:v>-51</c:v>
                </c:pt>
                <c:pt idx="12">
                  <c:v>-50</c:v>
                </c:pt>
                <c:pt idx="13">
                  <c:v>-49</c:v>
                </c:pt>
                <c:pt idx="14">
                  <c:v>-50</c:v>
                </c:pt>
                <c:pt idx="15">
                  <c:v>-51</c:v>
                </c:pt>
                <c:pt idx="16">
                  <c:v>-50</c:v>
                </c:pt>
                <c:pt idx="17">
                  <c:v>-51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3E-481E-B19E-01D1BEB29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28064"/>
        <c:axId val="190730240"/>
      </c:scatterChart>
      <c:valAx>
        <c:axId val="190728064"/>
        <c:scaling>
          <c:orientation val="minMax"/>
          <c:max val="0.70833299999999932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730240"/>
        <c:crossesAt val="-70"/>
        <c:crossBetween val="midCat"/>
        <c:majorUnit val="2.0833330000000105E-2"/>
      </c:valAx>
      <c:valAx>
        <c:axId val="190730240"/>
        <c:scaling>
          <c:orientation val="minMax"/>
          <c:max val="0"/>
          <c:min val="-7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BT10.8</a:t>
                </a:r>
                <a:r>
                  <a:rPr lang="hu-HU" baseline="0"/>
                  <a:t> [C]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72806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72575734549519999"/>
          <c:y val="0.11550981167872645"/>
          <c:w val="0.20927028948967591"/>
          <c:h val="0.1383091497679485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833625492972475E-2"/>
          <c:y val="6.1884669479606191E-2"/>
          <c:w val="0.88760892037358441"/>
          <c:h val="0.48719057176676478"/>
        </c:manualLayout>
      </c:layout>
      <c:scatterChart>
        <c:scatterStyle val="smoothMarker"/>
        <c:varyColors val="0"/>
        <c:ser>
          <c:idx val="1"/>
          <c:order val="0"/>
          <c:tx>
            <c:v>hook echo</c:v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Munka1!$A$6:$A$42</c:f>
              <c:numCache>
                <c:formatCode>h:mm</c:formatCode>
                <c:ptCount val="37"/>
                <c:pt idx="0">
                  <c:v>0.58333333333333337</c:v>
                </c:pt>
                <c:pt idx="1">
                  <c:v>0.58680555555555569</c:v>
                </c:pt>
                <c:pt idx="2">
                  <c:v>0.59027777777777757</c:v>
                </c:pt>
                <c:pt idx="3">
                  <c:v>0.59375</c:v>
                </c:pt>
                <c:pt idx="4">
                  <c:v>0.59722222222222143</c:v>
                </c:pt>
                <c:pt idx="5">
                  <c:v>0.60069444444444553</c:v>
                </c:pt>
                <c:pt idx="6">
                  <c:v>0.60416666666666652</c:v>
                </c:pt>
                <c:pt idx="7">
                  <c:v>0.60763888888888995</c:v>
                </c:pt>
                <c:pt idx="8">
                  <c:v>0.61111111111111105</c:v>
                </c:pt>
                <c:pt idx="9">
                  <c:v>0.6145833333333337</c:v>
                </c:pt>
                <c:pt idx="10">
                  <c:v>0.61805555555555636</c:v>
                </c:pt>
                <c:pt idx="11">
                  <c:v>0.62152777777777779</c:v>
                </c:pt>
                <c:pt idx="12">
                  <c:v>0.62500000000000078</c:v>
                </c:pt>
                <c:pt idx="13">
                  <c:v>0.62847222222222221</c:v>
                </c:pt>
                <c:pt idx="14">
                  <c:v>0.63194444444444553</c:v>
                </c:pt>
                <c:pt idx="15">
                  <c:v>0.63541666666666652</c:v>
                </c:pt>
                <c:pt idx="16">
                  <c:v>0.63888888888888984</c:v>
                </c:pt>
                <c:pt idx="17">
                  <c:v>0.64236111111111105</c:v>
                </c:pt>
                <c:pt idx="18">
                  <c:v>0.64583333333333415</c:v>
                </c:pt>
                <c:pt idx="19">
                  <c:v>0.64930555555555625</c:v>
                </c:pt>
                <c:pt idx="20">
                  <c:v>0.65277777777777835</c:v>
                </c:pt>
                <c:pt idx="21">
                  <c:v>0.65625000000000056</c:v>
                </c:pt>
                <c:pt idx="22">
                  <c:v>0.65972222222222265</c:v>
                </c:pt>
                <c:pt idx="23">
                  <c:v>0.66319444444444553</c:v>
                </c:pt>
                <c:pt idx="24">
                  <c:v>0.66666666666666663</c:v>
                </c:pt>
                <c:pt idx="25">
                  <c:v>0.67013888888888973</c:v>
                </c:pt>
                <c:pt idx="26">
                  <c:v>0.67361111111111183</c:v>
                </c:pt>
                <c:pt idx="27">
                  <c:v>0.67708333333333404</c:v>
                </c:pt>
                <c:pt idx="28">
                  <c:v>0.68055555555555569</c:v>
                </c:pt>
                <c:pt idx="29">
                  <c:v>0.68402777777777768</c:v>
                </c:pt>
                <c:pt idx="30">
                  <c:v>0.68749999999999978</c:v>
                </c:pt>
                <c:pt idx="31">
                  <c:v>0.69097222222222199</c:v>
                </c:pt>
                <c:pt idx="32">
                  <c:v>0.69444444444444464</c:v>
                </c:pt>
                <c:pt idx="33">
                  <c:v>0.69791666666666641</c:v>
                </c:pt>
                <c:pt idx="34">
                  <c:v>0.70138888888888862</c:v>
                </c:pt>
                <c:pt idx="35">
                  <c:v>0.70486111111111083</c:v>
                </c:pt>
                <c:pt idx="36">
                  <c:v>0.70833333333333304</c:v>
                </c:pt>
              </c:numCache>
            </c:numRef>
          </c:xVal>
          <c:yVal>
            <c:numRef>
              <c:f>Munka1!$C$6:$C$42</c:f>
              <c:numCache>
                <c:formatCode>General</c:formatCode>
                <c:ptCount val="37"/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269-41D5-8F9C-26F5F99EA186}"/>
            </c:ext>
          </c:extLst>
        </c:ser>
        <c:ser>
          <c:idx val="2"/>
          <c:order val="1"/>
          <c:tx>
            <c:v>tornado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Munka1!$A$6:$A$42</c:f>
              <c:numCache>
                <c:formatCode>h:mm</c:formatCode>
                <c:ptCount val="37"/>
                <c:pt idx="0">
                  <c:v>0.58333333333333337</c:v>
                </c:pt>
                <c:pt idx="1">
                  <c:v>0.58680555555555569</c:v>
                </c:pt>
                <c:pt idx="2">
                  <c:v>0.59027777777777757</c:v>
                </c:pt>
                <c:pt idx="3">
                  <c:v>0.59375</c:v>
                </c:pt>
                <c:pt idx="4">
                  <c:v>0.59722222222222143</c:v>
                </c:pt>
                <c:pt idx="5">
                  <c:v>0.60069444444444553</c:v>
                </c:pt>
                <c:pt idx="6">
                  <c:v>0.60416666666666652</c:v>
                </c:pt>
                <c:pt idx="7">
                  <c:v>0.60763888888888995</c:v>
                </c:pt>
                <c:pt idx="8">
                  <c:v>0.61111111111111105</c:v>
                </c:pt>
                <c:pt idx="9">
                  <c:v>0.6145833333333337</c:v>
                </c:pt>
                <c:pt idx="10">
                  <c:v>0.61805555555555636</c:v>
                </c:pt>
                <c:pt idx="11">
                  <c:v>0.62152777777777779</c:v>
                </c:pt>
                <c:pt idx="12">
                  <c:v>0.62500000000000078</c:v>
                </c:pt>
                <c:pt idx="13">
                  <c:v>0.62847222222222221</c:v>
                </c:pt>
                <c:pt idx="14">
                  <c:v>0.63194444444444553</c:v>
                </c:pt>
                <c:pt idx="15">
                  <c:v>0.63541666666666652</c:v>
                </c:pt>
                <c:pt idx="16">
                  <c:v>0.63888888888888984</c:v>
                </c:pt>
                <c:pt idx="17">
                  <c:v>0.64236111111111105</c:v>
                </c:pt>
                <c:pt idx="18">
                  <c:v>0.64583333333333415</c:v>
                </c:pt>
                <c:pt idx="19">
                  <c:v>0.64930555555555625</c:v>
                </c:pt>
                <c:pt idx="20">
                  <c:v>0.65277777777777835</c:v>
                </c:pt>
                <c:pt idx="21">
                  <c:v>0.65625000000000056</c:v>
                </c:pt>
                <c:pt idx="22">
                  <c:v>0.65972222222222265</c:v>
                </c:pt>
                <c:pt idx="23">
                  <c:v>0.66319444444444553</c:v>
                </c:pt>
                <c:pt idx="24">
                  <c:v>0.66666666666666663</c:v>
                </c:pt>
                <c:pt idx="25">
                  <c:v>0.67013888888888973</c:v>
                </c:pt>
                <c:pt idx="26">
                  <c:v>0.67361111111111183</c:v>
                </c:pt>
                <c:pt idx="27">
                  <c:v>0.67708333333333404</c:v>
                </c:pt>
                <c:pt idx="28">
                  <c:v>0.68055555555555569</c:v>
                </c:pt>
                <c:pt idx="29">
                  <c:v>0.68402777777777768</c:v>
                </c:pt>
                <c:pt idx="30">
                  <c:v>0.68749999999999978</c:v>
                </c:pt>
                <c:pt idx="31">
                  <c:v>0.69097222222222199</c:v>
                </c:pt>
                <c:pt idx="32">
                  <c:v>0.69444444444444464</c:v>
                </c:pt>
                <c:pt idx="33">
                  <c:v>0.69791666666666641</c:v>
                </c:pt>
                <c:pt idx="34">
                  <c:v>0.70138888888888862</c:v>
                </c:pt>
                <c:pt idx="35">
                  <c:v>0.70486111111111083</c:v>
                </c:pt>
                <c:pt idx="36">
                  <c:v>0.70833333333333304</c:v>
                </c:pt>
              </c:numCache>
            </c:numRef>
          </c:xVal>
          <c:yVal>
            <c:numRef>
              <c:f>Munka1!$D$6:$D$42</c:f>
              <c:numCache>
                <c:formatCode>General</c:formatCode>
                <c:ptCount val="37"/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269-41D5-8F9C-26F5F99EA186}"/>
            </c:ext>
          </c:extLst>
        </c:ser>
        <c:ser>
          <c:idx val="3"/>
          <c:order val="2"/>
          <c:tx>
            <c:v>heavy rain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Munka1!$A$6:$A$42</c:f>
              <c:numCache>
                <c:formatCode>h:mm</c:formatCode>
                <c:ptCount val="37"/>
                <c:pt idx="0">
                  <c:v>0.58333333333333337</c:v>
                </c:pt>
                <c:pt idx="1">
                  <c:v>0.58680555555555569</c:v>
                </c:pt>
                <c:pt idx="2">
                  <c:v>0.59027777777777757</c:v>
                </c:pt>
                <c:pt idx="3">
                  <c:v>0.59375</c:v>
                </c:pt>
                <c:pt idx="4">
                  <c:v>0.59722222222222143</c:v>
                </c:pt>
                <c:pt idx="5">
                  <c:v>0.60069444444444553</c:v>
                </c:pt>
                <c:pt idx="6">
                  <c:v>0.60416666666666652</c:v>
                </c:pt>
                <c:pt idx="7">
                  <c:v>0.60763888888888995</c:v>
                </c:pt>
                <c:pt idx="8">
                  <c:v>0.61111111111111105</c:v>
                </c:pt>
                <c:pt idx="9">
                  <c:v>0.6145833333333337</c:v>
                </c:pt>
                <c:pt idx="10">
                  <c:v>0.61805555555555636</c:v>
                </c:pt>
                <c:pt idx="11">
                  <c:v>0.62152777777777779</c:v>
                </c:pt>
                <c:pt idx="12">
                  <c:v>0.62500000000000078</c:v>
                </c:pt>
                <c:pt idx="13">
                  <c:v>0.62847222222222221</c:v>
                </c:pt>
                <c:pt idx="14">
                  <c:v>0.63194444444444553</c:v>
                </c:pt>
                <c:pt idx="15">
                  <c:v>0.63541666666666652</c:v>
                </c:pt>
                <c:pt idx="16">
                  <c:v>0.63888888888888984</c:v>
                </c:pt>
                <c:pt idx="17">
                  <c:v>0.64236111111111105</c:v>
                </c:pt>
                <c:pt idx="18">
                  <c:v>0.64583333333333415</c:v>
                </c:pt>
                <c:pt idx="19">
                  <c:v>0.64930555555555625</c:v>
                </c:pt>
                <c:pt idx="20">
                  <c:v>0.65277777777777835</c:v>
                </c:pt>
                <c:pt idx="21">
                  <c:v>0.65625000000000056</c:v>
                </c:pt>
                <c:pt idx="22">
                  <c:v>0.65972222222222265</c:v>
                </c:pt>
                <c:pt idx="23">
                  <c:v>0.66319444444444553</c:v>
                </c:pt>
                <c:pt idx="24">
                  <c:v>0.66666666666666663</c:v>
                </c:pt>
                <c:pt idx="25">
                  <c:v>0.67013888888888973</c:v>
                </c:pt>
                <c:pt idx="26">
                  <c:v>0.67361111111111183</c:v>
                </c:pt>
                <c:pt idx="27">
                  <c:v>0.67708333333333404</c:v>
                </c:pt>
                <c:pt idx="28">
                  <c:v>0.68055555555555569</c:v>
                </c:pt>
                <c:pt idx="29">
                  <c:v>0.68402777777777768</c:v>
                </c:pt>
                <c:pt idx="30">
                  <c:v>0.68749999999999978</c:v>
                </c:pt>
                <c:pt idx="31">
                  <c:v>0.69097222222222199</c:v>
                </c:pt>
                <c:pt idx="32">
                  <c:v>0.69444444444444464</c:v>
                </c:pt>
                <c:pt idx="33">
                  <c:v>0.69791666666666641</c:v>
                </c:pt>
                <c:pt idx="34">
                  <c:v>0.70138888888888862</c:v>
                </c:pt>
                <c:pt idx="35">
                  <c:v>0.70486111111111083</c:v>
                </c:pt>
                <c:pt idx="36">
                  <c:v>0.70833333333333304</c:v>
                </c:pt>
              </c:numCache>
            </c:numRef>
          </c:xVal>
          <c:yVal>
            <c:numRef>
              <c:f>Munka1!$E$6:$E$42</c:f>
              <c:numCache>
                <c:formatCode>General</c:formatCode>
                <c:ptCount val="37"/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269-41D5-8F9C-26F5F99EA186}"/>
            </c:ext>
          </c:extLst>
        </c:ser>
        <c:ser>
          <c:idx val="4"/>
          <c:order val="3"/>
          <c:tx>
            <c:v>developing cold ring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Munka1!$A$6:$A$42</c:f>
              <c:numCache>
                <c:formatCode>h:mm</c:formatCode>
                <c:ptCount val="37"/>
                <c:pt idx="0">
                  <c:v>0.58333333333333337</c:v>
                </c:pt>
                <c:pt idx="1">
                  <c:v>0.58680555555555569</c:v>
                </c:pt>
                <c:pt idx="2">
                  <c:v>0.59027777777777757</c:v>
                </c:pt>
                <c:pt idx="3">
                  <c:v>0.59375</c:v>
                </c:pt>
                <c:pt idx="4">
                  <c:v>0.59722222222222143</c:v>
                </c:pt>
                <c:pt idx="5">
                  <c:v>0.60069444444444553</c:v>
                </c:pt>
                <c:pt idx="6">
                  <c:v>0.60416666666666652</c:v>
                </c:pt>
                <c:pt idx="7">
                  <c:v>0.60763888888888995</c:v>
                </c:pt>
                <c:pt idx="8">
                  <c:v>0.61111111111111105</c:v>
                </c:pt>
                <c:pt idx="9">
                  <c:v>0.6145833333333337</c:v>
                </c:pt>
                <c:pt idx="10">
                  <c:v>0.61805555555555636</c:v>
                </c:pt>
                <c:pt idx="11">
                  <c:v>0.62152777777777779</c:v>
                </c:pt>
                <c:pt idx="12">
                  <c:v>0.62500000000000078</c:v>
                </c:pt>
                <c:pt idx="13">
                  <c:v>0.62847222222222221</c:v>
                </c:pt>
                <c:pt idx="14">
                  <c:v>0.63194444444444553</c:v>
                </c:pt>
                <c:pt idx="15">
                  <c:v>0.63541666666666652</c:v>
                </c:pt>
                <c:pt idx="16">
                  <c:v>0.63888888888888984</c:v>
                </c:pt>
                <c:pt idx="17">
                  <c:v>0.64236111111111105</c:v>
                </c:pt>
                <c:pt idx="18">
                  <c:v>0.64583333333333415</c:v>
                </c:pt>
                <c:pt idx="19">
                  <c:v>0.64930555555555625</c:v>
                </c:pt>
                <c:pt idx="20">
                  <c:v>0.65277777777777835</c:v>
                </c:pt>
                <c:pt idx="21">
                  <c:v>0.65625000000000056</c:v>
                </c:pt>
                <c:pt idx="22">
                  <c:v>0.65972222222222265</c:v>
                </c:pt>
                <c:pt idx="23">
                  <c:v>0.66319444444444553</c:v>
                </c:pt>
                <c:pt idx="24">
                  <c:v>0.66666666666666663</c:v>
                </c:pt>
                <c:pt idx="25">
                  <c:v>0.67013888888888973</c:v>
                </c:pt>
                <c:pt idx="26">
                  <c:v>0.67361111111111183</c:v>
                </c:pt>
                <c:pt idx="27">
                  <c:v>0.67708333333333404</c:v>
                </c:pt>
                <c:pt idx="28">
                  <c:v>0.68055555555555569</c:v>
                </c:pt>
                <c:pt idx="29">
                  <c:v>0.68402777777777768</c:v>
                </c:pt>
                <c:pt idx="30">
                  <c:v>0.68749999999999978</c:v>
                </c:pt>
                <c:pt idx="31">
                  <c:v>0.69097222222222199</c:v>
                </c:pt>
                <c:pt idx="32">
                  <c:v>0.69444444444444464</c:v>
                </c:pt>
                <c:pt idx="33">
                  <c:v>0.69791666666666641</c:v>
                </c:pt>
                <c:pt idx="34">
                  <c:v>0.70138888888888862</c:v>
                </c:pt>
                <c:pt idx="35">
                  <c:v>0.70486111111111083</c:v>
                </c:pt>
                <c:pt idx="36">
                  <c:v>0.70833333333333304</c:v>
                </c:pt>
              </c:numCache>
            </c:numRef>
          </c:xVal>
          <c:yVal>
            <c:numRef>
              <c:f>Munka1!$F$6:$F$42</c:f>
              <c:numCache>
                <c:formatCode>General</c:formatCode>
                <c:ptCount val="37"/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269-41D5-8F9C-26F5F99EA186}"/>
            </c:ext>
          </c:extLst>
        </c:ser>
        <c:ser>
          <c:idx val="0"/>
          <c:order val="4"/>
          <c:tx>
            <c:v>Cold ring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Munka1!$A$6:$A$42</c:f>
              <c:numCache>
                <c:formatCode>h:mm</c:formatCode>
                <c:ptCount val="37"/>
                <c:pt idx="0">
                  <c:v>0.58333333333333337</c:v>
                </c:pt>
                <c:pt idx="1">
                  <c:v>0.58680555555555569</c:v>
                </c:pt>
                <c:pt idx="2">
                  <c:v>0.59027777777777757</c:v>
                </c:pt>
                <c:pt idx="3">
                  <c:v>0.59375</c:v>
                </c:pt>
                <c:pt idx="4">
                  <c:v>0.59722222222222143</c:v>
                </c:pt>
                <c:pt idx="5">
                  <c:v>0.60069444444444553</c:v>
                </c:pt>
                <c:pt idx="6">
                  <c:v>0.60416666666666652</c:v>
                </c:pt>
                <c:pt idx="7">
                  <c:v>0.60763888888888995</c:v>
                </c:pt>
                <c:pt idx="8">
                  <c:v>0.61111111111111105</c:v>
                </c:pt>
                <c:pt idx="9">
                  <c:v>0.6145833333333337</c:v>
                </c:pt>
                <c:pt idx="10">
                  <c:v>0.61805555555555636</c:v>
                </c:pt>
                <c:pt idx="11">
                  <c:v>0.62152777777777779</c:v>
                </c:pt>
                <c:pt idx="12">
                  <c:v>0.62500000000000078</c:v>
                </c:pt>
                <c:pt idx="13">
                  <c:v>0.62847222222222221</c:v>
                </c:pt>
                <c:pt idx="14">
                  <c:v>0.63194444444444553</c:v>
                </c:pt>
                <c:pt idx="15">
                  <c:v>0.63541666666666652</c:v>
                </c:pt>
                <c:pt idx="16">
                  <c:v>0.63888888888888984</c:v>
                </c:pt>
                <c:pt idx="17">
                  <c:v>0.64236111111111105</c:v>
                </c:pt>
                <c:pt idx="18">
                  <c:v>0.64583333333333415</c:v>
                </c:pt>
                <c:pt idx="19">
                  <c:v>0.64930555555555625</c:v>
                </c:pt>
                <c:pt idx="20">
                  <c:v>0.65277777777777835</c:v>
                </c:pt>
                <c:pt idx="21">
                  <c:v>0.65625000000000056</c:v>
                </c:pt>
                <c:pt idx="22">
                  <c:v>0.65972222222222265</c:v>
                </c:pt>
                <c:pt idx="23">
                  <c:v>0.66319444444444553</c:v>
                </c:pt>
                <c:pt idx="24">
                  <c:v>0.66666666666666663</c:v>
                </c:pt>
                <c:pt idx="25">
                  <c:v>0.67013888888888973</c:v>
                </c:pt>
                <c:pt idx="26">
                  <c:v>0.67361111111111183</c:v>
                </c:pt>
                <c:pt idx="27">
                  <c:v>0.67708333333333404</c:v>
                </c:pt>
                <c:pt idx="28">
                  <c:v>0.68055555555555569</c:v>
                </c:pt>
                <c:pt idx="29">
                  <c:v>0.68402777777777768</c:v>
                </c:pt>
                <c:pt idx="30">
                  <c:v>0.68749999999999978</c:v>
                </c:pt>
                <c:pt idx="31">
                  <c:v>0.69097222222222199</c:v>
                </c:pt>
                <c:pt idx="32">
                  <c:v>0.69444444444444464</c:v>
                </c:pt>
                <c:pt idx="33">
                  <c:v>0.69791666666666641</c:v>
                </c:pt>
                <c:pt idx="34">
                  <c:v>0.70138888888888862</c:v>
                </c:pt>
                <c:pt idx="35">
                  <c:v>0.70486111111111083</c:v>
                </c:pt>
                <c:pt idx="36">
                  <c:v>0.70833333333333304</c:v>
                </c:pt>
              </c:numCache>
            </c:numRef>
          </c:xVal>
          <c:yVal>
            <c:numRef>
              <c:f>Munka1!$B$6:$B$42</c:f>
              <c:numCache>
                <c:formatCode>General</c:formatCode>
                <c:ptCount val="37"/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269-41D5-8F9C-26F5F99EA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203584"/>
        <c:axId val="191209472"/>
      </c:scatterChart>
      <c:valAx>
        <c:axId val="191203584"/>
        <c:scaling>
          <c:orientation val="minMax"/>
          <c:max val="0.70833299999999932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1209472"/>
        <c:crosses val="autoZero"/>
        <c:crossBetween val="midCat"/>
        <c:majorUnit val="2.0833300000000058E-2"/>
      </c:valAx>
      <c:valAx>
        <c:axId val="1912094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1203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shade val="50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4472C4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villam_szam_20100816!$K$1:$K$181</c:f>
              <c:numCache>
                <c:formatCode>h:mm</c:formatCode>
                <c:ptCount val="181"/>
                <c:pt idx="0">
                  <c:v>0.58333333333333337</c:v>
                </c:pt>
                <c:pt idx="1">
                  <c:v>0.58402777777777759</c:v>
                </c:pt>
                <c:pt idx="2">
                  <c:v>0.58472222222222159</c:v>
                </c:pt>
                <c:pt idx="3">
                  <c:v>0.58541666666666559</c:v>
                </c:pt>
                <c:pt idx="4">
                  <c:v>0.58611111111111058</c:v>
                </c:pt>
                <c:pt idx="5">
                  <c:v>0.58680555555555569</c:v>
                </c:pt>
                <c:pt idx="6">
                  <c:v>0.58749999999999958</c:v>
                </c:pt>
                <c:pt idx="7">
                  <c:v>0.58819444444444469</c:v>
                </c:pt>
                <c:pt idx="8">
                  <c:v>0.58888888888888891</c:v>
                </c:pt>
                <c:pt idx="9">
                  <c:v>0.58958333333333268</c:v>
                </c:pt>
                <c:pt idx="10">
                  <c:v>0.59027777777777757</c:v>
                </c:pt>
                <c:pt idx="11">
                  <c:v>0.59097222222222157</c:v>
                </c:pt>
                <c:pt idx="12">
                  <c:v>0.59166666666666656</c:v>
                </c:pt>
                <c:pt idx="13">
                  <c:v>0.59236111111111056</c:v>
                </c:pt>
                <c:pt idx="14">
                  <c:v>0.59305555555555567</c:v>
                </c:pt>
                <c:pt idx="15">
                  <c:v>0.59375</c:v>
                </c:pt>
                <c:pt idx="16">
                  <c:v>0.59444444444444444</c:v>
                </c:pt>
                <c:pt idx="17">
                  <c:v>0.59513888888888888</c:v>
                </c:pt>
                <c:pt idx="18">
                  <c:v>0.59583333333333333</c:v>
                </c:pt>
                <c:pt idx="19">
                  <c:v>0.5965277777777771</c:v>
                </c:pt>
                <c:pt idx="20">
                  <c:v>0.59722222222222143</c:v>
                </c:pt>
                <c:pt idx="21">
                  <c:v>0.59791666666666587</c:v>
                </c:pt>
                <c:pt idx="22">
                  <c:v>0.59861111111111109</c:v>
                </c:pt>
                <c:pt idx="23">
                  <c:v>0.59930555555555554</c:v>
                </c:pt>
                <c:pt idx="24">
                  <c:v>0.60000000000000064</c:v>
                </c:pt>
                <c:pt idx="25">
                  <c:v>0.60069444444444553</c:v>
                </c:pt>
                <c:pt idx="26">
                  <c:v>0.60138888888888953</c:v>
                </c:pt>
                <c:pt idx="27">
                  <c:v>0.60208333333333364</c:v>
                </c:pt>
                <c:pt idx="28">
                  <c:v>0.60277777777777775</c:v>
                </c:pt>
                <c:pt idx="29">
                  <c:v>0.60347222222222219</c:v>
                </c:pt>
                <c:pt idx="30">
                  <c:v>0.60416666666666652</c:v>
                </c:pt>
                <c:pt idx="31">
                  <c:v>0.60486111111111163</c:v>
                </c:pt>
                <c:pt idx="32">
                  <c:v>0.60555555555555562</c:v>
                </c:pt>
                <c:pt idx="33">
                  <c:v>0.60625000000000062</c:v>
                </c:pt>
                <c:pt idx="34">
                  <c:v>0.60694444444444529</c:v>
                </c:pt>
                <c:pt idx="35">
                  <c:v>0.60763888888888984</c:v>
                </c:pt>
                <c:pt idx="36">
                  <c:v>0.60833333333333361</c:v>
                </c:pt>
                <c:pt idx="37">
                  <c:v>0.60902777777777772</c:v>
                </c:pt>
                <c:pt idx="38">
                  <c:v>0.60972222222222261</c:v>
                </c:pt>
                <c:pt idx="39">
                  <c:v>0.6104166666666665</c:v>
                </c:pt>
                <c:pt idx="40">
                  <c:v>0.61111111111111105</c:v>
                </c:pt>
                <c:pt idx="41">
                  <c:v>0.61180555555555638</c:v>
                </c:pt>
                <c:pt idx="42">
                  <c:v>0.61249999999999993</c:v>
                </c:pt>
                <c:pt idx="43">
                  <c:v>0.61319444444444515</c:v>
                </c:pt>
                <c:pt idx="44">
                  <c:v>0.61388888888888971</c:v>
                </c:pt>
                <c:pt idx="45">
                  <c:v>0.6145833333333337</c:v>
                </c:pt>
                <c:pt idx="46">
                  <c:v>0.6152777777777777</c:v>
                </c:pt>
                <c:pt idx="47">
                  <c:v>0.61597222222222214</c:v>
                </c:pt>
                <c:pt idx="48">
                  <c:v>0.6166666666666667</c:v>
                </c:pt>
                <c:pt idx="49">
                  <c:v>0.61736111111111103</c:v>
                </c:pt>
                <c:pt idx="50">
                  <c:v>0.61805555555555625</c:v>
                </c:pt>
                <c:pt idx="51">
                  <c:v>0.6187500000000008</c:v>
                </c:pt>
                <c:pt idx="52">
                  <c:v>0.61944444444444513</c:v>
                </c:pt>
                <c:pt idx="53">
                  <c:v>0.62013888888888946</c:v>
                </c:pt>
                <c:pt idx="54">
                  <c:v>0.62083333333333401</c:v>
                </c:pt>
                <c:pt idx="55">
                  <c:v>0.62152777777777768</c:v>
                </c:pt>
                <c:pt idx="56">
                  <c:v>0.62222222222222212</c:v>
                </c:pt>
                <c:pt idx="57">
                  <c:v>0.62291666666666667</c:v>
                </c:pt>
                <c:pt idx="58">
                  <c:v>0.62361111111111178</c:v>
                </c:pt>
                <c:pt idx="59">
                  <c:v>0.62430555555555622</c:v>
                </c:pt>
                <c:pt idx="60">
                  <c:v>0.62500000000000056</c:v>
                </c:pt>
                <c:pt idx="61">
                  <c:v>0.62569444444444566</c:v>
                </c:pt>
                <c:pt idx="62">
                  <c:v>0.62638888888888944</c:v>
                </c:pt>
                <c:pt idx="63">
                  <c:v>0.62708333333333388</c:v>
                </c:pt>
                <c:pt idx="64">
                  <c:v>0.62777777777777832</c:v>
                </c:pt>
                <c:pt idx="65">
                  <c:v>0.6284722222222221</c:v>
                </c:pt>
                <c:pt idx="66">
                  <c:v>0.62916666666666654</c:v>
                </c:pt>
                <c:pt idx="67">
                  <c:v>0.62986111111111165</c:v>
                </c:pt>
                <c:pt idx="68">
                  <c:v>0.63055555555555565</c:v>
                </c:pt>
                <c:pt idx="69">
                  <c:v>0.63125000000000053</c:v>
                </c:pt>
                <c:pt idx="70">
                  <c:v>0.63194444444444553</c:v>
                </c:pt>
                <c:pt idx="71">
                  <c:v>0.63263888888888986</c:v>
                </c:pt>
                <c:pt idx="72">
                  <c:v>0.63333333333333364</c:v>
                </c:pt>
                <c:pt idx="73">
                  <c:v>0.63402777777777763</c:v>
                </c:pt>
                <c:pt idx="74">
                  <c:v>0.63472222222222263</c:v>
                </c:pt>
                <c:pt idx="75">
                  <c:v>0.63541666666666652</c:v>
                </c:pt>
                <c:pt idx="76">
                  <c:v>0.63611111111111163</c:v>
                </c:pt>
                <c:pt idx="77">
                  <c:v>0.6368055555555564</c:v>
                </c:pt>
                <c:pt idx="78">
                  <c:v>0.63749999999999984</c:v>
                </c:pt>
                <c:pt idx="79">
                  <c:v>0.63819444444444529</c:v>
                </c:pt>
                <c:pt idx="80">
                  <c:v>0.63888888888888973</c:v>
                </c:pt>
                <c:pt idx="81">
                  <c:v>0.63958333333333361</c:v>
                </c:pt>
                <c:pt idx="82">
                  <c:v>0.64027777777777761</c:v>
                </c:pt>
                <c:pt idx="83">
                  <c:v>0.64097222222222205</c:v>
                </c:pt>
                <c:pt idx="84">
                  <c:v>0.64166666666666661</c:v>
                </c:pt>
                <c:pt idx="85">
                  <c:v>0.64236111111111094</c:v>
                </c:pt>
                <c:pt idx="86">
                  <c:v>0.64305555555555616</c:v>
                </c:pt>
                <c:pt idx="87">
                  <c:v>0.64375000000000071</c:v>
                </c:pt>
                <c:pt idx="88">
                  <c:v>0.64444444444444515</c:v>
                </c:pt>
                <c:pt idx="89">
                  <c:v>0.64513888888888948</c:v>
                </c:pt>
                <c:pt idx="90">
                  <c:v>0.64583333333333404</c:v>
                </c:pt>
                <c:pt idx="91">
                  <c:v>0.6465277777777777</c:v>
                </c:pt>
                <c:pt idx="92">
                  <c:v>0.64722222222222203</c:v>
                </c:pt>
                <c:pt idx="93">
                  <c:v>0.6479166666666667</c:v>
                </c:pt>
                <c:pt idx="94">
                  <c:v>0.6486111111111118</c:v>
                </c:pt>
                <c:pt idx="95">
                  <c:v>0.64930555555555625</c:v>
                </c:pt>
                <c:pt idx="96">
                  <c:v>0.65000000000000058</c:v>
                </c:pt>
                <c:pt idx="97">
                  <c:v>0.6506944444444458</c:v>
                </c:pt>
                <c:pt idx="98">
                  <c:v>0.65138888888888935</c:v>
                </c:pt>
                <c:pt idx="99">
                  <c:v>0.6520833333333339</c:v>
                </c:pt>
                <c:pt idx="100">
                  <c:v>0.65277777777777835</c:v>
                </c:pt>
                <c:pt idx="101">
                  <c:v>0.65347222222222201</c:v>
                </c:pt>
                <c:pt idx="102">
                  <c:v>0.65416666666666645</c:v>
                </c:pt>
                <c:pt idx="103">
                  <c:v>0.65486111111111156</c:v>
                </c:pt>
                <c:pt idx="104">
                  <c:v>0.65555555555555611</c:v>
                </c:pt>
                <c:pt idx="105">
                  <c:v>0.65625000000000044</c:v>
                </c:pt>
                <c:pt idx="106">
                  <c:v>0.65694444444444555</c:v>
                </c:pt>
                <c:pt idx="107">
                  <c:v>0.65763888888888999</c:v>
                </c:pt>
                <c:pt idx="108">
                  <c:v>0.65833333333333377</c:v>
                </c:pt>
                <c:pt idx="109">
                  <c:v>0.65902777777777821</c:v>
                </c:pt>
                <c:pt idx="110">
                  <c:v>0.65972222222222265</c:v>
                </c:pt>
                <c:pt idx="111">
                  <c:v>0.66041666666666643</c:v>
                </c:pt>
                <c:pt idx="112">
                  <c:v>0.66111111111111154</c:v>
                </c:pt>
                <c:pt idx="113">
                  <c:v>0.66180555555555665</c:v>
                </c:pt>
                <c:pt idx="114">
                  <c:v>0.66250000000000042</c:v>
                </c:pt>
                <c:pt idx="115">
                  <c:v>0.66319444444444531</c:v>
                </c:pt>
                <c:pt idx="116">
                  <c:v>0.66388888888888975</c:v>
                </c:pt>
                <c:pt idx="117">
                  <c:v>0.66458333333333364</c:v>
                </c:pt>
                <c:pt idx="118">
                  <c:v>0.66527777777777763</c:v>
                </c:pt>
                <c:pt idx="119">
                  <c:v>0.66597222222222263</c:v>
                </c:pt>
                <c:pt idx="120">
                  <c:v>0.66666666666666663</c:v>
                </c:pt>
                <c:pt idx="121">
                  <c:v>0.66736111111111085</c:v>
                </c:pt>
                <c:pt idx="122">
                  <c:v>0.6680555555555564</c:v>
                </c:pt>
                <c:pt idx="123">
                  <c:v>0.66875000000000073</c:v>
                </c:pt>
                <c:pt idx="124">
                  <c:v>0.66944444444444506</c:v>
                </c:pt>
                <c:pt idx="125">
                  <c:v>0.67013888888888951</c:v>
                </c:pt>
                <c:pt idx="126">
                  <c:v>0.67083333333333406</c:v>
                </c:pt>
                <c:pt idx="127">
                  <c:v>0.67152777777777761</c:v>
                </c:pt>
                <c:pt idx="128">
                  <c:v>0.67222222222222194</c:v>
                </c:pt>
                <c:pt idx="129">
                  <c:v>0.67291666666666661</c:v>
                </c:pt>
                <c:pt idx="130">
                  <c:v>0.67361111111111172</c:v>
                </c:pt>
                <c:pt idx="131">
                  <c:v>0.67430555555555616</c:v>
                </c:pt>
                <c:pt idx="132">
                  <c:v>0.6750000000000006</c:v>
                </c:pt>
                <c:pt idx="133">
                  <c:v>0.67569444444444571</c:v>
                </c:pt>
                <c:pt idx="134">
                  <c:v>0.67638888888888926</c:v>
                </c:pt>
                <c:pt idx="135">
                  <c:v>0.67708333333333393</c:v>
                </c:pt>
                <c:pt idx="136">
                  <c:v>0.67777777777777826</c:v>
                </c:pt>
                <c:pt idx="137">
                  <c:v>0.67847222222222192</c:v>
                </c:pt>
                <c:pt idx="138">
                  <c:v>0.6791666666666667</c:v>
                </c:pt>
                <c:pt idx="139">
                  <c:v>0.67986111111111158</c:v>
                </c:pt>
                <c:pt idx="140">
                  <c:v>0.68055555555555525</c:v>
                </c:pt>
                <c:pt idx="141">
                  <c:v>0.68124999999999969</c:v>
                </c:pt>
                <c:pt idx="142">
                  <c:v>0.68194444444444491</c:v>
                </c:pt>
                <c:pt idx="143">
                  <c:v>0.68263888888888935</c:v>
                </c:pt>
                <c:pt idx="144">
                  <c:v>0.68333333333333302</c:v>
                </c:pt>
                <c:pt idx="145">
                  <c:v>0.68402777777777768</c:v>
                </c:pt>
                <c:pt idx="146">
                  <c:v>0.6847222222222219</c:v>
                </c:pt>
                <c:pt idx="147">
                  <c:v>0.68541666666666567</c:v>
                </c:pt>
                <c:pt idx="148">
                  <c:v>0.68611111111111078</c:v>
                </c:pt>
                <c:pt idx="149">
                  <c:v>0.686805555555556</c:v>
                </c:pt>
                <c:pt idx="150">
                  <c:v>0.68749999999999967</c:v>
                </c:pt>
                <c:pt idx="151">
                  <c:v>0.68819444444444478</c:v>
                </c:pt>
                <c:pt idx="152">
                  <c:v>0.68888888888888922</c:v>
                </c:pt>
                <c:pt idx="153">
                  <c:v>0.68958333333333299</c:v>
                </c:pt>
                <c:pt idx="154">
                  <c:v>0.69027777777777743</c:v>
                </c:pt>
                <c:pt idx="155">
                  <c:v>0.69097222222222188</c:v>
                </c:pt>
                <c:pt idx="156">
                  <c:v>0.69166666666666632</c:v>
                </c:pt>
                <c:pt idx="157">
                  <c:v>0.69236111111111076</c:v>
                </c:pt>
                <c:pt idx="158">
                  <c:v>0.69305555555555565</c:v>
                </c:pt>
                <c:pt idx="159">
                  <c:v>0.69374999999999964</c:v>
                </c:pt>
                <c:pt idx="160">
                  <c:v>0.69444444444444464</c:v>
                </c:pt>
                <c:pt idx="161">
                  <c:v>0.69513888888888864</c:v>
                </c:pt>
                <c:pt idx="162">
                  <c:v>0.69583333333333364</c:v>
                </c:pt>
                <c:pt idx="163">
                  <c:v>0.69652777777777741</c:v>
                </c:pt>
                <c:pt idx="164">
                  <c:v>0.69722222222222152</c:v>
                </c:pt>
                <c:pt idx="165">
                  <c:v>0.6979166666666663</c:v>
                </c:pt>
                <c:pt idx="166">
                  <c:v>0.69861111111111074</c:v>
                </c:pt>
                <c:pt idx="167">
                  <c:v>0.69930555555555562</c:v>
                </c:pt>
                <c:pt idx="168">
                  <c:v>0.69999999999999962</c:v>
                </c:pt>
                <c:pt idx="169">
                  <c:v>0.70069444444444506</c:v>
                </c:pt>
                <c:pt idx="170">
                  <c:v>0.70138888888888862</c:v>
                </c:pt>
                <c:pt idx="171">
                  <c:v>0.70208333333333295</c:v>
                </c:pt>
                <c:pt idx="172">
                  <c:v>0.70277777777777761</c:v>
                </c:pt>
                <c:pt idx="173">
                  <c:v>0.7034722222222215</c:v>
                </c:pt>
                <c:pt idx="174">
                  <c:v>0.70416666666666627</c:v>
                </c:pt>
                <c:pt idx="175">
                  <c:v>0.70486111111111072</c:v>
                </c:pt>
                <c:pt idx="176">
                  <c:v>0.7055555555555556</c:v>
                </c:pt>
                <c:pt idx="177">
                  <c:v>0.7062499999999996</c:v>
                </c:pt>
                <c:pt idx="178">
                  <c:v>0.70694444444444493</c:v>
                </c:pt>
                <c:pt idx="179">
                  <c:v>0.70763888888888926</c:v>
                </c:pt>
                <c:pt idx="180">
                  <c:v>0.70833333333333293</c:v>
                </c:pt>
              </c:numCache>
            </c:numRef>
          </c:xVal>
          <c:yVal>
            <c:numRef>
              <c:f>villam_szam_20100816!$L$1:$L$181</c:f>
              <c:numCache>
                <c:formatCode>General</c:formatCode>
                <c:ptCount val="181"/>
                <c:pt idx="30">
                  <c:v>0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2</c:v>
                </c:pt>
                <c:pt idx="38">
                  <c:v>1</c:v>
                </c:pt>
                <c:pt idx="39">
                  <c:v>0</c:v>
                </c:pt>
                <c:pt idx="40">
                  <c:v>3</c:v>
                </c:pt>
                <c:pt idx="41">
                  <c:v>2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</c:v>
                </c:pt>
                <c:pt idx="46">
                  <c:v>0</c:v>
                </c:pt>
                <c:pt idx="47">
                  <c:v>3</c:v>
                </c:pt>
                <c:pt idx="48">
                  <c:v>6</c:v>
                </c:pt>
                <c:pt idx="49">
                  <c:v>1</c:v>
                </c:pt>
                <c:pt idx="50">
                  <c:v>1</c:v>
                </c:pt>
                <c:pt idx="51">
                  <c:v>3</c:v>
                </c:pt>
                <c:pt idx="52">
                  <c:v>3</c:v>
                </c:pt>
                <c:pt idx="53">
                  <c:v>5</c:v>
                </c:pt>
                <c:pt idx="54">
                  <c:v>1</c:v>
                </c:pt>
                <c:pt idx="55">
                  <c:v>2</c:v>
                </c:pt>
                <c:pt idx="56">
                  <c:v>6</c:v>
                </c:pt>
                <c:pt idx="57">
                  <c:v>3</c:v>
                </c:pt>
                <c:pt idx="58">
                  <c:v>5</c:v>
                </c:pt>
                <c:pt idx="59">
                  <c:v>6</c:v>
                </c:pt>
                <c:pt idx="60">
                  <c:v>7</c:v>
                </c:pt>
                <c:pt idx="61">
                  <c:v>9</c:v>
                </c:pt>
                <c:pt idx="62">
                  <c:v>2</c:v>
                </c:pt>
                <c:pt idx="63">
                  <c:v>9</c:v>
                </c:pt>
                <c:pt idx="64">
                  <c:v>5</c:v>
                </c:pt>
                <c:pt idx="65">
                  <c:v>7</c:v>
                </c:pt>
                <c:pt idx="66">
                  <c:v>9</c:v>
                </c:pt>
                <c:pt idx="67">
                  <c:v>8</c:v>
                </c:pt>
                <c:pt idx="68">
                  <c:v>13</c:v>
                </c:pt>
                <c:pt idx="69">
                  <c:v>13</c:v>
                </c:pt>
                <c:pt idx="70">
                  <c:v>13</c:v>
                </c:pt>
                <c:pt idx="71">
                  <c:v>11</c:v>
                </c:pt>
                <c:pt idx="72">
                  <c:v>18</c:v>
                </c:pt>
                <c:pt idx="73">
                  <c:v>10</c:v>
                </c:pt>
                <c:pt idx="74">
                  <c:v>17</c:v>
                </c:pt>
                <c:pt idx="75">
                  <c:v>12</c:v>
                </c:pt>
                <c:pt idx="76">
                  <c:v>6</c:v>
                </c:pt>
                <c:pt idx="77">
                  <c:v>5</c:v>
                </c:pt>
                <c:pt idx="78">
                  <c:v>6</c:v>
                </c:pt>
                <c:pt idx="79">
                  <c:v>2</c:v>
                </c:pt>
                <c:pt idx="80">
                  <c:v>4</c:v>
                </c:pt>
                <c:pt idx="81">
                  <c:v>5</c:v>
                </c:pt>
                <c:pt idx="82">
                  <c:v>6</c:v>
                </c:pt>
                <c:pt idx="83">
                  <c:v>2</c:v>
                </c:pt>
                <c:pt idx="84">
                  <c:v>1</c:v>
                </c:pt>
                <c:pt idx="85">
                  <c:v>1</c:v>
                </c:pt>
                <c:pt idx="86">
                  <c:v>6</c:v>
                </c:pt>
                <c:pt idx="87">
                  <c:v>3</c:v>
                </c:pt>
                <c:pt idx="88">
                  <c:v>5</c:v>
                </c:pt>
                <c:pt idx="89">
                  <c:v>1</c:v>
                </c:pt>
                <c:pt idx="90">
                  <c:v>4</c:v>
                </c:pt>
                <c:pt idx="91">
                  <c:v>3</c:v>
                </c:pt>
                <c:pt idx="92">
                  <c:v>0</c:v>
                </c:pt>
                <c:pt idx="93">
                  <c:v>7</c:v>
                </c:pt>
                <c:pt idx="94">
                  <c:v>10</c:v>
                </c:pt>
                <c:pt idx="95">
                  <c:v>10</c:v>
                </c:pt>
                <c:pt idx="96">
                  <c:v>12</c:v>
                </c:pt>
                <c:pt idx="97">
                  <c:v>4</c:v>
                </c:pt>
                <c:pt idx="98">
                  <c:v>3</c:v>
                </c:pt>
                <c:pt idx="99">
                  <c:v>5</c:v>
                </c:pt>
                <c:pt idx="100">
                  <c:v>6</c:v>
                </c:pt>
                <c:pt idx="101">
                  <c:v>6</c:v>
                </c:pt>
                <c:pt idx="102">
                  <c:v>13</c:v>
                </c:pt>
                <c:pt idx="103">
                  <c:v>8</c:v>
                </c:pt>
                <c:pt idx="104">
                  <c:v>7</c:v>
                </c:pt>
                <c:pt idx="105">
                  <c:v>8</c:v>
                </c:pt>
                <c:pt idx="106">
                  <c:v>4</c:v>
                </c:pt>
                <c:pt idx="107">
                  <c:v>8</c:v>
                </c:pt>
                <c:pt idx="108">
                  <c:v>6</c:v>
                </c:pt>
                <c:pt idx="109">
                  <c:v>8</c:v>
                </c:pt>
                <c:pt idx="110">
                  <c:v>8</c:v>
                </c:pt>
                <c:pt idx="111">
                  <c:v>4</c:v>
                </c:pt>
                <c:pt idx="112">
                  <c:v>4</c:v>
                </c:pt>
                <c:pt idx="113">
                  <c:v>1</c:v>
                </c:pt>
                <c:pt idx="114">
                  <c:v>4</c:v>
                </c:pt>
                <c:pt idx="115">
                  <c:v>1</c:v>
                </c:pt>
                <c:pt idx="116">
                  <c:v>2</c:v>
                </c:pt>
                <c:pt idx="117">
                  <c:v>3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0</c:v>
                </c:pt>
                <c:pt idx="122">
                  <c:v>2</c:v>
                </c:pt>
                <c:pt idx="123">
                  <c:v>0</c:v>
                </c:pt>
                <c:pt idx="124">
                  <c:v>3</c:v>
                </c:pt>
                <c:pt idx="125">
                  <c:v>4</c:v>
                </c:pt>
                <c:pt idx="126">
                  <c:v>1</c:v>
                </c:pt>
                <c:pt idx="127">
                  <c:v>2</c:v>
                </c:pt>
                <c:pt idx="128">
                  <c:v>4</c:v>
                </c:pt>
                <c:pt idx="129">
                  <c:v>4</c:v>
                </c:pt>
                <c:pt idx="130">
                  <c:v>5</c:v>
                </c:pt>
                <c:pt idx="131">
                  <c:v>1</c:v>
                </c:pt>
                <c:pt idx="132">
                  <c:v>4</c:v>
                </c:pt>
                <c:pt idx="133">
                  <c:v>9</c:v>
                </c:pt>
                <c:pt idx="134">
                  <c:v>8</c:v>
                </c:pt>
                <c:pt idx="135">
                  <c:v>17</c:v>
                </c:pt>
                <c:pt idx="136">
                  <c:v>9</c:v>
                </c:pt>
                <c:pt idx="137">
                  <c:v>27</c:v>
                </c:pt>
                <c:pt idx="138">
                  <c:v>4</c:v>
                </c:pt>
                <c:pt idx="139">
                  <c:v>26</c:v>
                </c:pt>
                <c:pt idx="140">
                  <c:v>10</c:v>
                </c:pt>
                <c:pt idx="141">
                  <c:v>37</c:v>
                </c:pt>
                <c:pt idx="142">
                  <c:v>24</c:v>
                </c:pt>
                <c:pt idx="143">
                  <c:v>11</c:v>
                </c:pt>
                <c:pt idx="144">
                  <c:v>9</c:v>
                </c:pt>
                <c:pt idx="145">
                  <c:v>21</c:v>
                </c:pt>
                <c:pt idx="146">
                  <c:v>16</c:v>
                </c:pt>
                <c:pt idx="147">
                  <c:v>19</c:v>
                </c:pt>
                <c:pt idx="148">
                  <c:v>29</c:v>
                </c:pt>
                <c:pt idx="149">
                  <c:v>21</c:v>
                </c:pt>
                <c:pt idx="150">
                  <c:v>17</c:v>
                </c:pt>
                <c:pt idx="151">
                  <c:v>29</c:v>
                </c:pt>
                <c:pt idx="152">
                  <c:v>44</c:v>
                </c:pt>
                <c:pt idx="153">
                  <c:v>39</c:v>
                </c:pt>
                <c:pt idx="154">
                  <c:v>27</c:v>
                </c:pt>
                <c:pt idx="155">
                  <c:v>18</c:v>
                </c:pt>
                <c:pt idx="156">
                  <c:v>30</c:v>
                </c:pt>
                <c:pt idx="157">
                  <c:v>23</c:v>
                </c:pt>
                <c:pt idx="158">
                  <c:v>27</c:v>
                </c:pt>
                <c:pt idx="159">
                  <c:v>24</c:v>
                </c:pt>
                <c:pt idx="160">
                  <c:v>18</c:v>
                </c:pt>
                <c:pt idx="161">
                  <c:v>18</c:v>
                </c:pt>
                <c:pt idx="162">
                  <c:v>12</c:v>
                </c:pt>
                <c:pt idx="163">
                  <c:v>13</c:v>
                </c:pt>
                <c:pt idx="164">
                  <c:v>10</c:v>
                </c:pt>
                <c:pt idx="165">
                  <c:v>8</c:v>
                </c:pt>
                <c:pt idx="166">
                  <c:v>0</c:v>
                </c:pt>
                <c:pt idx="16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A7-47F3-8BAB-1224A227A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14656"/>
        <c:axId val="191416576"/>
      </c:scatterChart>
      <c:valAx>
        <c:axId val="191414656"/>
        <c:scaling>
          <c:orientation val="minMax"/>
          <c:max val="0.70834000000000064"/>
          <c:min val="0.583329999999999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1416576"/>
        <c:crosses val="autoZero"/>
        <c:crossBetween val="midCat"/>
        <c:majorUnit val="2.0833300000000058E-2"/>
      </c:valAx>
      <c:valAx>
        <c:axId val="1914165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Number</a:t>
                </a:r>
                <a:r>
                  <a:rPr lang="hu-HU" baseline="0"/>
                  <a:t> of total strokes/min</a:t>
                </a:r>
                <a:endParaRPr lang="hu-H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1414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hu-HU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0.14184</cdr:x>
      <cdr:y>0.17837</cdr:y>
    </cdr:from>
    <cdr:to>
      <cdr:x>0.23121</cdr:x>
      <cdr:y>0.22994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8CDB36C1-4CE3-4E8A-99DC-07C5FA28945B}"/>
            </a:ext>
          </a:extLst>
        </cdr:cNvPr>
        <cdr:cNvSpPr txBox="1"/>
      </cdr:nvSpPr>
      <cdr:spPr>
        <a:xfrm xmlns:a="http://schemas.openxmlformats.org/drawingml/2006/main">
          <a:off x="942681" y="1173637"/>
          <a:ext cx="593889" cy="3393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1100" dirty="0"/>
            <a:t>200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07BC5-93E4-479D-AD74-C537FE251C8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CE78-D097-47C6-B176-9878AD667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8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CE78-D097-47C6-B176-9878AD667B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8105E4FA-7E28-4856-8BFF-4B45CC3C10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9882A990-3F25-48A3-B178-482A41C301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AA7FE68-4D7E-454B-B5A8-260294058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E4776-606D-4BD2-A62B-F43DE5E8B34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0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9DA0C-9954-459F-9B42-AB4033364ADA}" type="slidenum">
              <a: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244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Mit látunk még?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CE78-D097-47C6-B176-9878AD667B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7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CE78-D097-47C6-B176-9878AD667B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radar képen mit mutat a piros nyíl? </a:t>
            </a:r>
            <a:r>
              <a:rPr lang="hu-HU" dirty="0" err="1"/>
              <a:t>Gust</a:t>
            </a:r>
            <a:r>
              <a:rPr lang="hu-HU" dirty="0"/>
              <a:t>-ot?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CE78-D097-47C6-B176-9878AD667BB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6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296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509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10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1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7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40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46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212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74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24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699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AC54A-E1D6-48AF-B57F-0232FBC85F38}" type="datetimeFigureOut">
              <a:rPr lang="hu-HU" smtClean="0"/>
              <a:t>2019.06.03.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2028-20FA-4190-A783-96FA410CB8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52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sl.noaa.gov/publications/dopplerguide/chapter4.php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demo_euler_01fps4.m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hyperlink" Target="demo_Lagrange_01fps20.mpe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28" y="4247575"/>
            <a:ext cx="1648148" cy="151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00" y="3680487"/>
            <a:ext cx="2406479" cy="216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églalap 3">
            <a:extLst>
              <a:ext uri="{FF2B5EF4-FFF2-40B4-BE49-F238E27FC236}">
                <a16:creationId xmlns:a16="http://schemas.microsoft.com/office/drawing/2014/main" id="{F2B9A0DE-EEF0-47E2-81DA-5F3BAABD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290513"/>
            <a:ext cx="8621712" cy="664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studies of various types of storms using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satellite, radar and lightning data</a:t>
            </a: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n-GB" altLang="hu-H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André Simon,</a:t>
            </a:r>
            <a:r>
              <a:rPr lang="en-GB" altLang="hu-H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hu-HU" sz="20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Mária</a:t>
            </a:r>
            <a:r>
              <a:rPr lang="en-GB" altLang="hu-H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hu-HU" sz="20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Putsay</a:t>
            </a: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altLang="hu-H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Zsófia</a:t>
            </a: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Kocsis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 Meteorological Service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altLang="hu-H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EUMeTrain</a:t>
            </a:r>
            <a:r>
              <a:rPr lang="hu-HU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Convection</a:t>
            </a:r>
            <a:r>
              <a:rPr lang="hu-HU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201</a:t>
            </a:r>
            <a:r>
              <a:rPr lang="hu-HU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hu-H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 </a:t>
            </a:r>
            <a:r>
              <a:rPr lang="hu-HU" altLang="hu-H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endParaRPr lang="en-GB" altLang="hu-H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86" y="2230245"/>
            <a:ext cx="2387259" cy="219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4" y="2269344"/>
            <a:ext cx="4598631" cy="213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28"/>
          <p:cNvSpPr txBox="1">
            <a:spLocks noChangeArrowheads="1"/>
          </p:cNvSpPr>
          <p:nvPr/>
        </p:nvSpPr>
        <p:spPr bwMode="auto">
          <a:xfrm>
            <a:off x="90674" y="3960997"/>
            <a:ext cx="1720876" cy="28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hu-HU" sz="1200" b="1" dirty="0">
                <a:solidFill>
                  <a:schemeClr val="bg1"/>
                </a:solidFill>
              </a:rPr>
              <a:t>Photo: </a:t>
            </a:r>
            <a:r>
              <a:rPr lang="hu-HU" altLang="hu-HU" sz="1200" b="1" dirty="0">
                <a:solidFill>
                  <a:schemeClr val="bg1"/>
                </a:solidFill>
              </a:rPr>
              <a:t>Zoltán </a:t>
            </a:r>
            <a:r>
              <a:rPr lang="en-US" altLang="hu-HU" sz="1200" b="1" dirty="0" err="1">
                <a:solidFill>
                  <a:schemeClr val="bg1"/>
                </a:solidFill>
              </a:rPr>
              <a:t>Goda</a:t>
            </a:r>
            <a:endParaRPr lang="hu-HU" altLang="hu-HU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OMSZ logó">
            <a:extLst>
              <a:ext uri="{FF2B5EF4-FFF2-40B4-BE49-F238E27FC236}">
                <a16:creationId xmlns:a16="http://schemas.microsoft.com/office/drawing/2014/main" id="{9DF44D16-CF67-41A3-95E2-6F246EF7DBE5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" y="5392648"/>
            <a:ext cx="7239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AB6BC75-4793-4FD9-956F-C0710AED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2619" cy="184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3BC5F59-5DBB-4E39-958B-90947AB6F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145" y="1"/>
            <a:ext cx="1302854" cy="1517714"/>
          </a:xfrm>
          <a:prstGeom prst="rect">
            <a:avLst/>
          </a:prstGeom>
        </p:spPr>
      </p:pic>
      <p:pic>
        <p:nvPicPr>
          <p:cNvPr id="13" name="Kép 10" descr="zsofia_kocsis.jpg">
            <a:extLst>
              <a:ext uri="{FF2B5EF4-FFF2-40B4-BE49-F238E27FC236}">
                <a16:creationId xmlns:a16="http://schemas.microsoft.com/office/drawing/2014/main" id="{33F4D0BF-C8A5-49DA-BF00-AB3B45D81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96" y="1572784"/>
            <a:ext cx="1278303" cy="106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">
            <a:extLst>
              <a:ext uri="{FF2B5EF4-FFF2-40B4-BE49-F238E27FC236}">
                <a16:creationId xmlns:a16="http://schemas.microsoft.com/office/drawing/2014/main" id="{65EC30FA-1A2C-4B83-8C07-54F7CB541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147" y="2275558"/>
            <a:ext cx="1116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Zs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Kocsis</a:t>
            </a:r>
          </a:p>
        </p:txBody>
      </p:sp>
      <p:sp>
        <p:nvSpPr>
          <p:cNvPr id="15" name="Szövegdoboz 1">
            <a:extLst>
              <a:ext uri="{FF2B5EF4-FFF2-40B4-BE49-F238E27FC236}">
                <a16:creationId xmlns:a16="http://schemas.microsoft.com/office/drawing/2014/main" id="{38AE07CF-07B0-4FFF-B7D7-FF8E994BE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1230754"/>
            <a:ext cx="1116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Simon</a:t>
            </a:r>
          </a:p>
        </p:txBody>
      </p:sp>
    </p:spTree>
    <p:extLst>
      <p:ext uri="{BB962C8B-B14F-4D97-AF65-F5344CB8AC3E}">
        <p14:creationId xmlns:p14="http://schemas.microsoft.com/office/powerpoint/2010/main" val="423168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Kép 8" descr="villam_to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23" y="3333750"/>
            <a:ext cx="9118511" cy="347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Szövegdoboz 3"/>
          <p:cNvSpPr txBox="1">
            <a:spLocks noChangeArrowheads="1"/>
          </p:cNvSpPr>
          <p:nvPr/>
        </p:nvSpPr>
        <p:spPr bwMode="auto">
          <a:xfrm>
            <a:off x="3787775" y="4055374"/>
            <a:ext cx="5040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en-US" sz="1800" b="1" dirty="0" err="1">
                <a:latin typeface="Times New Roman" pitchFamily="18" charset="0"/>
                <a:cs typeface="Times New Roman" pitchFamily="18" charset="0"/>
              </a:rPr>
              <a:t>otal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strokes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/ 1 minute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Lightning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stroke </a:t>
            </a: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rate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32819"/>
            <a:ext cx="4878387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gyenes összekötő nyíllal 13">
            <a:extLst>
              <a:ext uri="{FF2B5EF4-FFF2-40B4-BE49-F238E27FC236}">
                <a16:creationId xmlns:a16="http://schemas.microsoft.com/office/drawing/2014/main" id="{B3B18FF3-452E-4B26-A3B4-63EBC0405FC3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426200" y="2590281"/>
            <a:ext cx="519113" cy="255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4"/>
          <p:cNvSpPr txBox="1">
            <a:spLocks noChangeArrowheads="1"/>
          </p:cNvSpPr>
          <p:nvPr/>
        </p:nvSpPr>
        <p:spPr bwMode="auto">
          <a:xfrm>
            <a:off x="6945313" y="266171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Arial" charset="0"/>
              </a:rPr>
              <a:t>Right-moving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Szövegdoboz 14"/>
          <p:cNvSpPr txBox="1">
            <a:spLocks noChangeArrowheads="1"/>
          </p:cNvSpPr>
          <p:nvPr/>
        </p:nvSpPr>
        <p:spPr bwMode="auto">
          <a:xfrm>
            <a:off x="6065838" y="24881"/>
            <a:ext cx="1368425" cy="307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Times New Roman" pitchFamily="18" charset="0"/>
                <a:cs typeface="Times New Roman" pitchFamily="18" charset="0"/>
              </a:rPr>
              <a:t>5-hour </a:t>
            </a:r>
            <a:r>
              <a:rPr lang="hu-HU" altLang="en-US" sz="1400" dirty="0" err="1">
                <a:latin typeface="Times New Roman" pitchFamily="18" charset="0"/>
                <a:cs typeface="Times New Roman" pitchFamily="18" charset="0"/>
              </a:rPr>
              <a:t>lightning</a:t>
            </a: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3742" y="3218004"/>
            <a:ext cx="58832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Lightning strokes (total) </a:t>
            </a:r>
            <a:r>
              <a:rPr lang="en-US" altLang="en-US" sz="1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belonging to the studied radar cell</a:t>
            </a:r>
          </a:p>
        </p:txBody>
      </p:sp>
      <p:sp>
        <p:nvSpPr>
          <p:cNvPr id="3" name="Rectangle 2"/>
          <p:cNvSpPr/>
          <p:nvPr/>
        </p:nvSpPr>
        <p:spPr>
          <a:xfrm>
            <a:off x="67410" y="1063517"/>
            <a:ext cx="41557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Lightning features indicating possible severity: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‘Lightning jump’ -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sudden increase of the number of strokes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stroke frequency (up to 80 strokes/minute)</a:t>
            </a:r>
          </a:p>
          <a:p>
            <a:pPr marL="285750" lvl="3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Right mover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113" y="178868"/>
            <a:ext cx="280358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Storm development</a:t>
            </a: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Severe storm features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83742" y="4423674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55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44FFFC0-8613-4864-809A-94F069EA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94" y="1418006"/>
            <a:ext cx="2225233" cy="1947841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9363"/>
            <a:ext cx="27432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25606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141663"/>
            <a:ext cx="33845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Szövegdoboz 5"/>
          <p:cNvSpPr txBox="1">
            <a:spLocks noChangeArrowheads="1"/>
          </p:cNvSpPr>
          <p:nvPr/>
        </p:nvSpPr>
        <p:spPr bwMode="auto">
          <a:xfrm>
            <a:off x="107950" y="3284538"/>
            <a:ext cx="5040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Times New Roman" pitchFamily="18" charset="0"/>
                <a:cs typeface="Times New Roman" pitchFamily="18" charset="0"/>
              </a:rPr>
              <a:t>HRV/IR10.8 blended images 16:03,16:25, 17:33 UTC</a:t>
            </a:r>
            <a:endParaRPr lang="en-US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950" y="84687"/>
            <a:ext cx="9036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en-US" sz="1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Satellite cloud top features indicating possible severity of the storm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alt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ct val="0"/>
              </a:spcBef>
              <a:defRPr/>
            </a:pPr>
            <a:r>
              <a:rPr lang="en-GB" alt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cooling rate 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Right mover  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Extreme cold overshooting tops (OT) (down to -66.3 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endParaRPr lang="hu-HU" alt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2">
              <a:spcBef>
                <a:spcPct val="0"/>
              </a:spcBef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lived overshooting top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Long-lived Cold ring 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(more than </a:t>
            </a:r>
            <a:r>
              <a:rPr lang="en-GB" altLang="en-US" sz="1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hours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difference between the coldest BT10.8 of the ring and </a:t>
            </a:r>
            <a:endParaRPr lang="hu-HU" alt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00400" lvl="8">
              <a:spcBef>
                <a:spcPct val="0"/>
              </a:spcBef>
              <a:defRPr/>
            </a:pP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warmest BT10.8 of the warm spot 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Over anvil</a:t>
            </a:r>
            <a:r>
              <a:rPr lang="en-GB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ice-plume</a:t>
            </a:r>
          </a:p>
          <a:p>
            <a:pPr marL="457200" lvl="2">
              <a:spcBef>
                <a:spcPct val="0"/>
              </a:spcBef>
              <a:defRPr/>
            </a:pPr>
            <a:r>
              <a:rPr lang="en-GB" altLang="en-US" sz="1600" b="1" dirty="0">
                <a:latin typeface="Times New Roman" pitchFamily="18" charset="0"/>
                <a:cs typeface="Times New Roman" pitchFamily="18" charset="0"/>
              </a:rPr>
              <a:t>Small ice crystals </a:t>
            </a:r>
            <a:r>
              <a:rPr lang="en-GB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the cloud top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D5D07C0-94BF-4602-9CF4-39BBBA8F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41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E16949B-072C-4232-9C8D-A00BFFB42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46" y="6526972"/>
            <a:ext cx="4876184" cy="320041"/>
          </a:xfrm>
          <a:prstGeom prst="rect">
            <a:avLst/>
          </a:prstGeom>
        </p:spPr>
      </p:pic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86399531-E63A-4C4C-B1A7-724687CF139B}"/>
              </a:ext>
            </a:extLst>
          </p:cNvPr>
          <p:cNvCxnSpPr/>
          <p:nvPr/>
        </p:nvCxnSpPr>
        <p:spPr>
          <a:xfrm flipH="1">
            <a:off x="7827818" y="1916527"/>
            <a:ext cx="509159" cy="32385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9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Kép 9" descr="flankingline9_20120609_17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5068"/>
            <a:ext cx="7508838" cy="408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zövegdoboz 2"/>
          <p:cNvSpPr txBox="1">
            <a:spLocks noChangeArrowheads="1"/>
          </p:cNvSpPr>
          <p:nvPr/>
        </p:nvSpPr>
        <p:spPr bwMode="auto">
          <a:xfrm>
            <a:off x="900113" y="7651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2" name="Téglalap 4">
            <a:extLst>
              <a:ext uri="{FF2B5EF4-FFF2-40B4-BE49-F238E27FC236}">
                <a16:creationId xmlns:a16="http://schemas.microsoft.com/office/drawing/2014/main" id="{37317888-D588-43E1-8D57-7033E5E02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851"/>
            <a:ext cx="6276975" cy="181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u="sng" dirty="0">
                <a:latin typeface="Times New Roman" pitchFamily="18" charset="0"/>
                <a:cs typeface="Times New Roman" pitchFamily="18" charset="0"/>
              </a:rPr>
              <a:t>Radar features indicating possible severity of the storm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Doppler wind feature - </a:t>
            </a:r>
            <a:r>
              <a:rPr lang="en-US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MVS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– indicating 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rotation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(next slide)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Right mover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Long-lived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intense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radar cell (more than 8 hours)</a:t>
            </a:r>
            <a:endParaRPr lang="en-US" alt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540000" lvl="2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High reflectivity values (up to 61.5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dBz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40000" lvl="2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ntegrated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iquid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VIL</a:t>
            </a:r>
            <a:r>
              <a:rPr lang="hu-HU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 values (up to 76</a:t>
            </a:r>
            <a:r>
              <a:rPr lang="hu-HU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kg/m</a:t>
            </a:r>
            <a:r>
              <a:rPr lang="en-US" altLang="en-US" sz="1600" b="1" baseline="30000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Hook, bow and WER/BWER echoes</a:t>
            </a:r>
          </a:p>
        </p:txBody>
      </p:sp>
      <p:sp>
        <p:nvSpPr>
          <p:cNvPr id="20486" name="Szövegdoboz 5"/>
          <p:cNvSpPr txBox="1">
            <a:spLocks noChangeArrowheads="1"/>
          </p:cNvSpPr>
          <p:nvPr/>
        </p:nvSpPr>
        <p:spPr bwMode="auto">
          <a:xfrm>
            <a:off x="1871252" y="6381750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err="1">
                <a:latin typeface="Times New Roman" pitchFamily="18" charset="0"/>
                <a:cs typeface="Times New Roman" pitchFamily="18" charset="0"/>
              </a:rPr>
              <a:t>Flanking</a:t>
            </a:r>
            <a:r>
              <a:rPr lang="hu-HU" altLang="en-US" sz="1400" dirty="0">
                <a:latin typeface="Times New Roman" pitchFamily="18" charset="0"/>
                <a:cs typeface="Times New Roman" pitchFamily="18" charset="0"/>
              </a:rPr>
              <a:t> line</a:t>
            </a: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Szövegdoboz 6"/>
          <p:cNvSpPr txBox="1">
            <a:spLocks noChangeArrowheads="1"/>
          </p:cNvSpPr>
          <p:nvPr/>
        </p:nvSpPr>
        <p:spPr bwMode="auto">
          <a:xfrm>
            <a:off x="7522590" y="4560732"/>
            <a:ext cx="162141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echo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in 9 km CAPPI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20:15 UTC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Szövegdoboz 7"/>
          <p:cNvSpPr txBox="1">
            <a:spLocks noChangeArrowheads="1"/>
          </p:cNvSpPr>
          <p:nvPr/>
        </p:nvSpPr>
        <p:spPr bwMode="auto">
          <a:xfrm>
            <a:off x="0" y="3628782"/>
            <a:ext cx="2879725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hu-HU" altLang="en-US" sz="1400" dirty="0" err="1">
                <a:latin typeface="Times New Roman" pitchFamily="18" charset="0"/>
                <a:cs typeface="Times New Roman" pitchFamily="18" charset="0"/>
              </a:rPr>
              <a:t>echo</a:t>
            </a:r>
            <a:r>
              <a:rPr lang="hu-HU" altLang="en-US" sz="1400" dirty="0">
                <a:latin typeface="Times New Roman" pitchFamily="18" charset="0"/>
                <a:cs typeface="Times New Roman" pitchFamily="18" charset="0"/>
              </a:rPr>
              <a:t> (2 km CAPPI) 17:40 UTC</a:t>
            </a: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Szövegdoboz 8"/>
          <p:cNvSpPr txBox="1">
            <a:spLocks noChangeArrowheads="1"/>
          </p:cNvSpPr>
          <p:nvPr/>
        </p:nvSpPr>
        <p:spPr bwMode="auto">
          <a:xfrm>
            <a:off x="3080553" y="5202350"/>
            <a:ext cx="4248150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Times New Roman" pitchFamily="18" charset="0"/>
                <a:cs typeface="Times New Roman" pitchFamily="18" charset="0"/>
              </a:rPr>
              <a:t>WER+BWER echo (vertical cross section) 17:40 UTC</a:t>
            </a: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0" name="Picture 2" descr="http://www.bourky.com/zobrazit-obrazek/--45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3770"/>
            <a:ext cx="1387736" cy="10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958C9ACE-1D58-473E-82C7-1F569417D6A1}"/>
              </a:ext>
            </a:extLst>
          </p:cNvPr>
          <p:cNvCxnSpPr>
            <a:cxnSpLocks/>
          </p:cNvCxnSpPr>
          <p:nvPr/>
        </p:nvCxnSpPr>
        <p:spPr>
          <a:xfrm flipH="1" flipV="1">
            <a:off x="5303520" y="4572000"/>
            <a:ext cx="218851" cy="515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4558CE3E-3747-479A-9A81-C0B376A1615E}"/>
              </a:ext>
            </a:extLst>
          </p:cNvPr>
          <p:cNvCxnSpPr/>
          <p:nvPr/>
        </p:nvCxnSpPr>
        <p:spPr>
          <a:xfrm>
            <a:off x="3679863" y="4096721"/>
            <a:ext cx="647700" cy="2159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Szövegdoboz 15"/>
          <p:cNvSpPr txBox="1">
            <a:spLocks noChangeArrowheads="1"/>
          </p:cNvSpPr>
          <p:nvPr/>
        </p:nvSpPr>
        <p:spPr bwMode="auto">
          <a:xfrm>
            <a:off x="3608351" y="3784002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chemeClr val="tx2"/>
                </a:solidFill>
                <a:latin typeface="Arial" charset="0"/>
              </a:rPr>
              <a:t>RIJ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494" name="Szövegdoboz 15"/>
          <p:cNvSpPr txBox="1">
            <a:spLocks noChangeArrowheads="1"/>
          </p:cNvSpPr>
          <p:nvPr/>
        </p:nvSpPr>
        <p:spPr bwMode="auto">
          <a:xfrm>
            <a:off x="2800892" y="3297257"/>
            <a:ext cx="2663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RIJ –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rear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inflow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jet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99469AD-D557-4CF1-9290-9FBCF4FC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765" y="0"/>
            <a:ext cx="3023235" cy="344583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16C3C0D-5835-496B-8E58-05A155E9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325" y="5177230"/>
            <a:ext cx="1590675" cy="15811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9965F3C-E399-474C-868E-09DA58EE2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475" y="6505575"/>
            <a:ext cx="1533525" cy="352425"/>
          </a:xfrm>
          <a:prstGeom prst="rect">
            <a:avLst/>
          </a:prstGeom>
        </p:spPr>
      </p:pic>
      <p:sp>
        <p:nvSpPr>
          <p:cNvPr id="19" name="Szövegdoboz 6">
            <a:extLst>
              <a:ext uri="{FF2B5EF4-FFF2-40B4-BE49-F238E27FC236}">
                <a16:creationId xmlns:a16="http://schemas.microsoft.com/office/drawing/2014/main" id="{B88EF06D-CC37-4613-9ECA-E0CCB76F4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729" y="0"/>
            <a:ext cx="964641" cy="276999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16:33 UTC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F327F2E-92C3-4F15-B877-E47B03E97696}"/>
              </a:ext>
            </a:extLst>
          </p:cNvPr>
          <p:cNvSpPr/>
          <p:nvPr/>
        </p:nvSpPr>
        <p:spPr>
          <a:xfrm>
            <a:off x="7114232" y="1326383"/>
            <a:ext cx="110532" cy="1205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98631D3-4C54-4BEB-8B51-9C73BD8D1F63}"/>
              </a:ext>
            </a:extLst>
          </p:cNvPr>
          <p:cNvSpPr/>
          <p:nvPr/>
        </p:nvSpPr>
        <p:spPr>
          <a:xfrm>
            <a:off x="7444539" y="3434677"/>
            <a:ext cx="1699461" cy="61927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Persistent mesocyclone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D00E15F-56FE-42B1-A649-D633AF348553}"/>
              </a:ext>
            </a:extLst>
          </p:cNvPr>
          <p:cNvSpPr txBox="1"/>
          <p:nvPr/>
        </p:nvSpPr>
        <p:spPr>
          <a:xfrm>
            <a:off x="895350" y="2257425"/>
            <a:ext cx="44958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 is the hook echo?</a:t>
            </a:r>
          </a:p>
        </p:txBody>
      </p:sp>
    </p:spTree>
    <p:extLst>
      <p:ext uri="{BB962C8B-B14F-4D97-AF65-F5344CB8AC3E}">
        <p14:creationId xmlns:p14="http://schemas.microsoft.com/office/powerpoint/2010/main" val="11966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Kép 9" descr="flankingline9_20120609_17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5068"/>
            <a:ext cx="7508838" cy="408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zövegdoboz 2"/>
          <p:cNvSpPr txBox="1">
            <a:spLocks noChangeArrowheads="1"/>
          </p:cNvSpPr>
          <p:nvPr/>
        </p:nvSpPr>
        <p:spPr bwMode="auto">
          <a:xfrm>
            <a:off x="900113" y="765175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2" name="Téglalap 4">
            <a:extLst>
              <a:ext uri="{FF2B5EF4-FFF2-40B4-BE49-F238E27FC236}">
                <a16:creationId xmlns:a16="http://schemas.microsoft.com/office/drawing/2014/main" id="{37317888-D588-43E1-8D57-7033E5E02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076"/>
            <a:ext cx="6276975" cy="181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u="sng" dirty="0">
                <a:latin typeface="Times New Roman" pitchFamily="18" charset="0"/>
                <a:cs typeface="Times New Roman" pitchFamily="18" charset="0"/>
              </a:rPr>
              <a:t>Radar features indicating possible severity of the storm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Doppler wind feature - </a:t>
            </a:r>
            <a:r>
              <a:rPr lang="en-US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MVS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– indicating 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rotation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(next slide)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Right mover</a:t>
            </a: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Long-lived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intense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radar cell (more than 8 hours)</a:t>
            </a:r>
            <a:endParaRPr lang="en-US" alt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540000" lvl="2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High reflectivity values (up to 61.5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dBz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40000" lvl="2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ntegrated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iquid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VIL</a:t>
            </a:r>
            <a:r>
              <a:rPr lang="hu-HU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 values (up to 76</a:t>
            </a:r>
            <a:r>
              <a:rPr lang="hu-HU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kg/m</a:t>
            </a:r>
            <a:r>
              <a:rPr lang="en-US" altLang="en-US" sz="1600" b="1" baseline="30000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28800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Hook, bow and WER/BWER echoes</a:t>
            </a:r>
          </a:p>
        </p:txBody>
      </p:sp>
      <p:sp>
        <p:nvSpPr>
          <p:cNvPr id="20486" name="Szövegdoboz 5"/>
          <p:cNvSpPr txBox="1">
            <a:spLocks noChangeArrowheads="1"/>
          </p:cNvSpPr>
          <p:nvPr/>
        </p:nvSpPr>
        <p:spPr bwMode="auto">
          <a:xfrm>
            <a:off x="1871252" y="6381750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err="1">
                <a:latin typeface="Times New Roman" pitchFamily="18" charset="0"/>
                <a:cs typeface="Times New Roman" pitchFamily="18" charset="0"/>
              </a:rPr>
              <a:t>Flanking</a:t>
            </a:r>
            <a:r>
              <a:rPr lang="hu-HU" altLang="en-US" sz="1400" dirty="0">
                <a:latin typeface="Times New Roman" pitchFamily="18" charset="0"/>
                <a:cs typeface="Times New Roman" pitchFamily="18" charset="0"/>
              </a:rPr>
              <a:t> line</a:t>
            </a:r>
            <a:endParaRPr lang="en-US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Szövegdoboz 6"/>
          <p:cNvSpPr txBox="1">
            <a:spLocks noChangeArrowheads="1"/>
          </p:cNvSpPr>
          <p:nvPr/>
        </p:nvSpPr>
        <p:spPr bwMode="auto">
          <a:xfrm>
            <a:off x="7522590" y="4560732"/>
            <a:ext cx="1621410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Bow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echo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in 9 km CAPPI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20:15 UTC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Szövegdoboz 7"/>
          <p:cNvSpPr txBox="1">
            <a:spLocks noChangeArrowheads="1"/>
          </p:cNvSpPr>
          <p:nvPr/>
        </p:nvSpPr>
        <p:spPr bwMode="auto">
          <a:xfrm>
            <a:off x="0" y="3628782"/>
            <a:ext cx="2879725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Times New Roman" pitchFamily="18" charset="0"/>
                <a:cs typeface="Times New Roman" pitchFamily="18" charset="0"/>
              </a:rPr>
              <a:t>Hook echo (2 km CAPPI) 17:40 UTC</a:t>
            </a: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Szövegdoboz 8"/>
          <p:cNvSpPr txBox="1">
            <a:spLocks noChangeArrowheads="1"/>
          </p:cNvSpPr>
          <p:nvPr/>
        </p:nvSpPr>
        <p:spPr bwMode="auto">
          <a:xfrm>
            <a:off x="3080553" y="5202350"/>
            <a:ext cx="4248150" cy="307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Times New Roman" pitchFamily="18" charset="0"/>
                <a:cs typeface="Times New Roman" pitchFamily="18" charset="0"/>
              </a:rPr>
              <a:t>WER+BWER echo (vertical cross section) 17:40 UTC</a:t>
            </a:r>
            <a:endParaRPr lang="en-US" alt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0" name="Picture 2" descr="http://www.bourky.com/zobrazit-obrazek/--45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3770"/>
            <a:ext cx="1387736" cy="10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958C9ACE-1D58-473E-82C7-1F569417D6A1}"/>
              </a:ext>
            </a:extLst>
          </p:cNvPr>
          <p:cNvCxnSpPr>
            <a:cxnSpLocks/>
          </p:cNvCxnSpPr>
          <p:nvPr/>
        </p:nvCxnSpPr>
        <p:spPr>
          <a:xfrm flipH="1" flipV="1">
            <a:off x="5303520" y="4572000"/>
            <a:ext cx="218851" cy="515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4558CE3E-3747-479A-9A81-C0B376A1615E}"/>
              </a:ext>
            </a:extLst>
          </p:cNvPr>
          <p:cNvCxnSpPr/>
          <p:nvPr/>
        </p:nvCxnSpPr>
        <p:spPr>
          <a:xfrm>
            <a:off x="3679863" y="4096721"/>
            <a:ext cx="647700" cy="2159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Szövegdoboz 15"/>
          <p:cNvSpPr txBox="1">
            <a:spLocks noChangeArrowheads="1"/>
          </p:cNvSpPr>
          <p:nvPr/>
        </p:nvSpPr>
        <p:spPr bwMode="auto">
          <a:xfrm>
            <a:off x="3608351" y="3784002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chemeClr val="tx2"/>
                </a:solidFill>
                <a:latin typeface="Arial" charset="0"/>
              </a:rPr>
              <a:t>RIJ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494" name="Szövegdoboz 15"/>
          <p:cNvSpPr txBox="1">
            <a:spLocks noChangeArrowheads="1"/>
          </p:cNvSpPr>
          <p:nvPr/>
        </p:nvSpPr>
        <p:spPr bwMode="auto">
          <a:xfrm>
            <a:off x="2800892" y="3297257"/>
            <a:ext cx="2663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RIJ –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rear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inflow</a:t>
            </a: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200" dirty="0" err="1">
                <a:latin typeface="Times New Roman" pitchFamily="18" charset="0"/>
                <a:cs typeface="Times New Roman" pitchFamily="18" charset="0"/>
              </a:rPr>
              <a:t>jet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99469AD-D557-4CF1-9290-9FBCF4FCC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765" y="0"/>
            <a:ext cx="3023235" cy="344583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16C3C0D-5835-496B-8E58-05A155E9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325" y="5177230"/>
            <a:ext cx="1590675" cy="15811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9965F3C-E399-474C-868E-09DA58EE2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475" y="6505575"/>
            <a:ext cx="1533525" cy="352425"/>
          </a:xfrm>
          <a:prstGeom prst="rect">
            <a:avLst/>
          </a:prstGeom>
        </p:spPr>
      </p:pic>
      <p:sp>
        <p:nvSpPr>
          <p:cNvPr id="19" name="Szövegdoboz 6">
            <a:extLst>
              <a:ext uri="{FF2B5EF4-FFF2-40B4-BE49-F238E27FC236}">
                <a16:creationId xmlns:a16="http://schemas.microsoft.com/office/drawing/2014/main" id="{B88EF06D-CC37-4613-9ECA-E0CCB76F4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729" y="0"/>
            <a:ext cx="964641" cy="276999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Times New Roman" pitchFamily="18" charset="0"/>
                <a:cs typeface="Times New Roman" pitchFamily="18" charset="0"/>
              </a:rPr>
              <a:t>16:33 UTC</a:t>
            </a:r>
            <a:endParaRPr lang="en-US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6F327F2E-92C3-4F15-B877-E47B03E97696}"/>
              </a:ext>
            </a:extLst>
          </p:cNvPr>
          <p:cNvSpPr/>
          <p:nvPr/>
        </p:nvSpPr>
        <p:spPr>
          <a:xfrm>
            <a:off x="7114232" y="1326383"/>
            <a:ext cx="110532" cy="1205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98631D3-4C54-4BEB-8B51-9C73BD8D1F63}"/>
              </a:ext>
            </a:extLst>
          </p:cNvPr>
          <p:cNvSpPr/>
          <p:nvPr/>
        </p:nvSpPr>
        <p:spPr>
          <a:xfrm>
            <a:off x="7513983" y="3482302"/>
            <a:ext cx="1699461" cy="61927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Persistent mesocyclone</a:t>
            </a:r>
          </a:p>
        </p:txBody>
      </p:sp>
    </p:spTree>
    <p:extLst>
      <p:ext uri="{BB962C8B-B14F-4D97-AF65-F5344CB8AC3E}">
        <p14:creationId xmlns:p14="http://schemas.microsoft.com/office/powerpoint/2010/main" val="47216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1E96EB1-1AA2-4030-AEF6-E0E9AFEF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64" y="1896517"/>
            <a:ext cx="4580836" cy="4397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7B17A36-6FFA-4425-B972-FBC5421B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1260"/>
            <a:ext cx="4604208" cy="442238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11EE528-B407-426C-AC27-F64EA6F83E6C}"/>
              </a:ext>
            </a:extLst>
          </p:cNvPr>
          <p:cNvSpPr txBox="1"/>
          <p:nvPr/>
        </p:nvSpPr>
        <p:spPr>
          <a:xfrm>
            <a:off x="245745" y="6367618"/>
            <a:ext cx="873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        Couplet indicating rotation.                 Couplet indicating convergence (or divergence).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ACE470D-2BD4-4180-B22F-12426F065508}"/>
              </a:ext>
            </a:extLst>
          </p:cNvPr>
          <p:cNvSpPr txBox="1"/>
          <p:nvPr/>
        </p:nvSpPr>
        <p:spPr>
          <a:xfrm>
            <a:off x="165537" y="0"/>
            <a:ext cx="8812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of the Doppler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radial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couplet relative to the direction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radar beam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CC1F34F-761A-4FD9-9BF6-29F3EF447A90}"/>
              </a:ext>
            </a:extLst>
          </p:cNvPr>
          <p:cNvSpPr txBox="1"/>
          <p:nvPr/>
        </p:nvSpPr>
        <p:spPr>
          <a:xfrm>
            <a:off x="2076450" y="1333500"/>
            <a:ext cx="545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couplets indicate rotation?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C02469A-892B-41BD-BD69-DA29C4F9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1776412"/>
            <a:ext cx="3276600" cy="333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81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BF8675A-93D7-4679-96B3-340B3FF7D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46405"/>
            <a:ext cx="5257800" cy="394889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0B83ECB-8670-4DC7-AB5B-82B65127DB38}"/>
              </a:ext>
            </a:extLst>
          </p:cNvPr>
          <p:cNvSpPr txBox="1"/>
          <p:nvPr/>
        </p:nvSpPr>
        <p:spPr>
          <a:xfrm>
            <a:off x="165537" y="0"/>
            <a:ext cx="8812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of the Doppler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radial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couplet relative to the direction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radar beam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8BF3148-D3DD-4005-8A77-5C24F6A959B9}"/>
              </a:ext>
            </a:extLst>
          </p:cNvPr>
          <p:cNvSpPr/>
          <p:nvPr/>
        </p:nvSpPr>
        <p:spPr>
          <a:xfrm>
            <a:off x="0" y="1147644"/>
            <a:ext cx="8812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hlinkClick r:id="rId3"/>
              </a:rPr>
              <a:t>https://www.nssl.noaa.gov/publications/dopplerguide/chapter4.php</a:t>
            </a:r>
            <a:endParaRPr lang="hu-HU" sz="1400" dirty="0"/>
          </a:p>
          <a:p>
            <a:pPr algn="ctr"/>
            <a:endParaRPr lang="hu-HU" sz="1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53FAF71-A8D1-4826-88B1-0246C6A20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5832"/>
            <a:ext cx="5265195" cy="39488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285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95BA9E6-A912-49A1-8E8C-796514C2F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459480" cy="7320431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50CF831B-A5F8-4DE9-9D3A-67AA728F17C9}"/>
              </a:ext>
            </a:extLst>
          </p:cNvPr>
          <p:cNvSpPr/>
          <p:nvPr/>
        </p:nvSpPr>
        <p:spPr>
          <a:xfrm>
            <a:off x="3459480" y="284262"/>
            <a:ext cx="5684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GB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bounded weak echo region (BWER)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is a radar signature within a thunderstorm characterized by a local minimum in radar reflectivity at low levels which extends upward into, and is surrounded by, higher reflectivities aloft. </a:t>
            </a:r>
          </a:p>
          <a:p>
            <a:pPr algn="just"/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This feature is associated with a strong updraft.</a:t>
            </a:r>
          </a:p>
        </p:txBody>
      </p:sp>
    </p:spTree>
    <p:extLst>
      <p:ext uri="{BB962C8B-B14F-4D97-AF65-F5344CB8AC3E}">
        <p14:creationId xmlns:p14="http://schemas.microsoft.com/office/powerpoint/2010/main" val="333946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287" y="333909"/>
            <a:ext cx="884368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hu-H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courses </a:t>
            </a:r>
            <a:r>
              <a:rPr lang="en-US" altLang="hu-H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satellite, radar and lightning characteristics and features of the storm (system)</a:t>
            </a:r>
            <a:endParaRPr lang="hu-HU" altLang="hu-H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altLang="hu-H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(system) </a:t>
            </a:r>
            <a:r>
              <a:rPr lang="hu-HU" altLang="hu-H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tracked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>
              <a:defRPr/>
            </a:pPr>
            <a:r>
              <a:rPr lang="en-US" altLang="hu-HU" sz="19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is based on </a:t>
            </a:r>
            <a:r>
              <a:rPr lang="en-US" altLang="hu-HU" sz="19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radar data</a:t>
            </a:r>
            <a:r>
              <a:rPr lang="en-US" altLang="hu-H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hu-H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2-7 km CAPPI radar reflectivity fields were averaged and the studied </a:t>
            </a:r>
            <a:r>
              <a:rPr lang="en-US" altLang="hu-H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cell (group)</a:t>
            </a:r>
            <a:r>
              <a:rPr lang="en-US" altLang="hu-H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tracked in this field.</a:t>
            </a:r>
          </a:p>
          <a:p>
            <a:pPr>
              <a:defRPr/>
            </a:pPr>
            <a:endParaRPr lang="en-US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this cell along the track</a:t>
            </a:r>
          </a:p>
          <a:p>
            <a:pPr marL="360000" lvl="1" indent="-216000">
              <a:buFont typeface="Arial" panose="020B0604020202020204" pitchFamily="34" charset="0"/>
              <a:buChar char="•"/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the lightning strokes belonging to the studied cell (group) and count the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lightning strokes 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 minute intervals.</a:t>
            </a:r>
          </a:p>
          <a:p>
            <a:pPr marL="360000" lvl="1" indent="-216000">
              <a:buFont typeface="Arial" panose="020B0604020202020204" pitchFamily="34" charset="0"/>
              <a:buChar char="•"/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the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characteristic 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 Maximum Reflectivity (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Cmax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Vertically Integrated Liquid (VIL), Constant Altitude Plan Position Indicator (CAPPI)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(bow, hook, Weak Echo Regions (WER),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Bounded Weak Echo Region (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BWER) echoes)</a:t>
            </a:r>
          </a:p>
          <a:p>
            <a:pPr marL="360000" lvl="1" indent="-216000">
              <a:buFont typeface="Arial" panose="020B0604020202020204" pitchFamily="34" charset="0"/>
              <a:buChar char="•"/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or convergence 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radial Doppler velocity couplets (when present). </a:t>
            </a:r>
          </a:p>
          <a:p>
            <a:pPr marL="360000" lvl="1" indent="-216000">
              <a:buFont typeface="Arial" panose="020B0604020202020204" pitchFamily="34" charset="0"/>
              <a:buChar char="•"/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the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characteristic 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B</a:t>
            </a:r>
            <a:r>
              <a:rPr lang="hu-HU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(OT, ice plume, cold-ring, when present)</a:t>
            </a:r>
          </a:p>
          <a:p>
            <a:pPr marL="360000" lvl="1" indent="-216000">
              <a:buFont typeface="Arial" panose="020B0604020202020204" pitchFamily="34" charset="0"/>
              <a:buChar char="•"/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the </a:t>
            </a:r>
            <a:r>
              <a:rPr lang="en-US" altLang="hu-H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weather reports, surface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1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15"/>
            <a:ext cx="6941832" cy="684496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4" name="Text Box 163">
            <a:extLst>
              <a:ext uri="{FF2B5EF4-FFF2-40B4-BE49-F238E27FC236}">
                <a16:creationId xmlns:a16="http://schemas.microsoft.com/office/drawing/2014/main" id="{1FD0780D-7228-4DF4-831E-18CCC1B10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575" y="0"/>
            <a:ext cx="2216426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</a:t>
            </a:r>
            <a:r>
              <a:rPr lang="hu-HU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vorticity.</a:t>
            </a:r>
          </a:p>
          <a:p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(Significant peaks in total lightning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when the mesocyclone  strengthened,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likely related to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intensification of the storm’s updraft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altLang="hu-H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 just after the lightning jump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around the time of the </a:t>
            </a:r>
            <a:r>
              <a:rPr lang="en-US" altLang="hu-H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vorticity maximum.</a:t>
            </a:r>
          </a:p>
          <a:p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(Cold ring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updraft.) </a:t>
            </a:r>
          </a:p>
          <a:p>
            <a:endParaRPr lang="en-US" altLang="hu-HU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jump preceded the hail events.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Later, the number of total lightning discharges was lower, though, large hail was still reported.</a:t>
            </a:r>
            <a:endParaRPr lang="en-US" altLang="hu-HU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2C213CE0-3B6B-4332-BE62-7612BE1988EB}"/>
              </a:ext>
            </a:extLst>
          </p:cNvPr>
          <p:cNvCxnSpPr/>
          <p:nvPr/>
        </p:nvCxnSpPr>
        <p:spPr>
          <a:xfrm>
            <a:off x="6169685" y="4079631"/>
            <a:ext cx="0" cy="683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1BC3EEA5-4D1A-4A11-BB72-A51EF356569A}"/>
              </a:ext>
            </a:extLst>
          </p:cNvPr>
          <p:cNvSpPr txBox="1"/>
          <p:nvPr/>
        </p:nvSpPr>
        <p:spPr>
          <a:xfrm>
            <a:off x="6229978" y="4250453"/>
            <a:ext cx="693336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6-10 K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0916" y="235808"/>
            <a:ext cx="332017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algn="ctr"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275" y="3473317"/>
            <a:ext cx="4572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4000" lvl="1"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BT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0916" y="1800493"/>
            <a:ext cx="332017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algn="ctr"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US" altLang="hu-H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en-US" altLang="hu-H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47994"/>
            <a:ext cx="142532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>
              <a:defRPr/>
            </a:pPr>
            <a:r>
              <a:rPr lang="en-US" altLang="hu-H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endParaRPr lang="en-US" altLang="hu-H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AFE7F1C2-CBC2-4A42-8AA1-B1A40D612DF7}"/>
              </a:ext>
            </a:extLst>
          </p:cNvPr>
          <p:cNvSpPr/>
          <p:nvPr/>
        </p:nvSpPr>
        <p:spPr>
          <a:xfrm>
            <a:off x="5095875" y="6457950"/>
            <a:ext cx="438150" cy="276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5079DF8-D0E6-4DD5-BBAF-F14AB6708E55}"/>
              </a:ext>
            </a:extLst>
          </p:cNvPr>
          <p:cNvCxnSpPr/>
          <p:nvPr/>
        </p:nvCxnSpPr>
        <p:spPr>
          <a:xfrm>
            <a:off x="8105775" y="4962525"/>
            <a:ext cx="2952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C509E2D8-65EE-418E-A79E-5B3E1AE029D3}"/>
              </a:ext>
            </a:extLst>
          </p:cNvPr>
          <p:cNvCxnSpPr/>
          <p:nvPr/>
        </p:nvCxnSpPr>
        <p:spPr>
          <a:xfrm>
            <a:off x="886120" y="386499"/>
            <a:ext cx="273377" cy="39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47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Csoportba foglalás 2"/>
          <p:cNvGrpSpPr>
            <a:grpSpLocks/>
          </p:cNvGrpSpPr>
          <p:nvPr/>
        </p:nvGrpSpPr>
        <p:grpSpPr bwMode="auto">
          <a:xfrm>
            <a:off x="1715677" y="3214540"/>
            <a:ext cx="7248935" cy="3814910"/>
            <a:chOff x="-107950" y="1861434"/>
            <a:chExt cx="9097963" cy="5168016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23195230-799D-4ABC-9FC4-F97C9019B782}"/>
                </a:ext>
              </a:extLst>
            </p:cNvPr>
            <p:cNvSpPr/>
            <p:nvPr/>
          </p:nvSpPr>
          <p:spPr>
            <a:xfrm>
              <a:off x="826919" y="6375802"/>
              <a:ext cx="3599785" cy="292568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C170A4CF-5667-4D47-B180-1FB6FBC4F47C}"/>
                </a:ext>
              </a:extLst>
            </p:cNvPr>
            <p:cNvSpPr/>
            <p:nvPr/>
          </p:nvSpPr>
          <p:spPr>
            <a:xfrm>
              <a:off x="3756893" y="6364692"/>
              <a:ext cx="4325114" cy="333305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6" name="Szabadkézi sokszög 5">
              <a:extLst>
                <a:ext uri="{FF2B5EF4-FFF2-40B4-BE49-F238E27FC236}">
                  <a16:creationId xmlns:a16="http://schemas.microsoft.com/office/drawing/2014/main" id="{A4B8694B-FB26-4416-B9BC-49DD6729F398}"/>
                </a:ext>
              </a:extLst>
            </p:cNvPr>
            <p:cNvSpPr/>
            <p:nvPr/>
          </p:nvSpPr>
          <p:spPr>
            <a:xfrm>
              <a:off x="395303" y="2327999"/>
              <a:ext cx="8232941" cy="3870041"/>
            </a:xfrm>
            <a:custGeom>
              <a:avLst/>
              <a:gdLst>
                <a:gd name="connsiteX0" fmla="*/ 4842166 w 8232809"/>
                <a:gd name="connsiteY0" fmla="*/ 3839761 h 3868385"/>
                <a:gd name="connsiteX1" fmla="*/ 838203 w 8232809"/>
                <a:gd name="connsiteY1" fmla="*/ 3825907 h 3868385"/>
                <a:gd name="connsiteX2" fmla="*/ 6930 w 8232809"/>
                <a:gd name="connsiteY2" fmla="*/ 3673507 h 3868385"/>
                <a:gd name="connsiteX3" fmla="*/ 450275 w 8232809"/>
                <a:gd name="connsiteY3" fmla="*/ 3493398 h 3868385"/>
                <a:gd name="connsiteX4" fmla="*/ 616530 w 8232809"/>
                <a:gd name="connsiteY4" fmla="*/ 3313288 h 3868385"/>
                <a:gd name="connsiteX5" fmla="*/ 852057 w 8232809"/>
                <a:gd name="connsiteY5" fmla="*/ 2911507 h 3868385"/>
                <a:gd name="connsiteX6" fmla="*/ 1170712 w 8232809"/>
                <a:gd name="connsiteY6" fmla="*/ 2440452 h 3868385"/>
                <a:gd name="connsiteX7" fmla="*/ 1170712 w 8232809"/>
                <a:gd name="connsiteY7" fmla="*/ 2246488 h 3868385"/>
                <a:gd name="connsiteX8" fmla="*/ 1475512 w 8232809"/>
                <a:gd name="connsiteY8" fmla="*/ 2052525 h 3868385"/>
                <a:gd name="connsiteX9" fmla="*/ 1877293 w 8232809"/>
                <a:gd name="connsiteY9" fmla="*/ 1886270 h 3868385"/>
                <a:gd name="connsiteX10" fmla="*/ 2182093 w 8232809"/>
                <a:gd name="connsiteY10" fmla="*/ 2080234 h 3868385"/>
                <a:gd name="connsiteX11" fmla="*/ 2431475 w 8232809"/>
                <a:gd name="connsiteY11" fmla="*/ 2204925 h 3868385"/>
                <a:gd name="connsiteX12" fmla="*/ 2445330 w 8232809"/>
                <a:gd name="connsiteY12" fmla="*/ 2606707 h 3868385"/>
                <a:gd name="connsiteX13" fmla="*/ 2570021 w 8232809"/>
                <a:gd name="connsiteY13" fmla="*/ 3008488 h 3868385"/>
                <a:gd name="connsiteX14" fmla="*/ 2847112 w 8232809"/>
                <a:gd name="connsiteY14" fmla="*/ 3077761 h 3868385"/>
                <a:gd name="connsiteX15" fmla="*/ 3165766 w 8232809"/>
                <a:gd name="connsiteY15" fmla="*/ 3174743 h 3868385"/>
                <a:gd name="connsiteX16" fmla="*/ 3429003 w 8232809"/>
                <a:gd name="connsiteY16" fmla="*/ 2842234 h 3868385"/>
                <a:gd name="connsiteX17" fmla="*/ 3442857 w 8232809"/>
                <a:gd name="connsiteY17" fmla="*/ 2551288 h 3868385"/>
                <a:gd name="connsiteX18" fmla="*/ 3553693 w 8232809"/>
                <a:gd name="connsiteY18" fmla="*/ 2177216 h 3868385"/>
                <a:gd name="connsiteX19" fmla="*/ 3622966 w 8232809"/>
                <a:gd name="connsiteY19" fmla="*/ 1789288 h 3868385"/>
                <a:gd name="connsiteX20" fmla="*/ 3622966 w 8232809"/>
                <a:gd name="connsiteY20" fmla="*/ 1387507 h 3868385"/>
                <a:gd name="connsiteX21" fmla="*/ 3470566 w 8232809"/>
                <a:gd name="connsiteY21" fmla="*/ 1235107 h 3868385"/>
                <a:gd name="connsiteX22" fmla="*/ 3359730 w 8232809"/>
                <a:gd name="connsiteY22" fmla="*/ 971870 h 3868385"/>
                <a:gd name="connsiteX23" fmla="*/ 3595257 w 8232809"/>
                <a:gd name="connsiteY23" fmla="*/ 694779 h 3868385"/>
                <a:gd name="connsiteX24" fmla="*/ 4260275 w 8232809"/>
                <a:gd name="connsiteY24" fmla="*/ 611652 h 3868385"/>
                <a:gd name="connsiteX25" fmla="*/ 4634348 w 8232809"/>
                <a:gd name="connsiteY25" fmla="*/ 486961 h 3868385"/>
                <a:gd name="connsiteX26" fmla="*/ 4828312 w 8232809"/>
                <a:gd name="connsiteY26" fmla="*/ 320707 h 3868385"/>
                <a:gd name="connsiteX27" fmla="*/ 5313221 w 8232809"/>
                <a:gd name="connsiteY27" fmla="*/ 251434 h 3868385"/>
                <a:gd name="connsiteX28" fmla="*/ 5576457 w 8232809"/>
                <a:gd name="connsiteY28" fmla="*/ 15907 h 3868385"/>
                <a:gd name="connsiteX29" fmla="*/ 6061366 w 8232809"/>
                <a:gd name="connsiteY29" fmla="*/ 57470 h 3868385"/>
                <a:gd name="connsiteX30" fmla="*/ 6241475 w 8232809"/>
                <a:gd name="connsiteY30" fmla="*/ 348416 h 3868385"/>
                <a:gd name="connsiteX31" fmla="*/ 6740239 w 8232809"/>
                <a:gd name="connsiteY31" fmla="*/ 376125 h 3868385"/>
                <a:gd name="connsiteX32" fmla="*/ 7183584 w 8232809"/>
                <a:gd name="connsiteY32" fmla="*/ 542379 h 3868385"/>
                <a:gd name="connsiteX33" fmla="*/ 7529948 w 8232809"/>
                <a:gd name="connsiteY33" fmla="*/ 570088 h 3868385"/>
                <a:gd name="connsiteX34" fmla="*/ 8056421 w 8232809"/>
                <a:gd name="connsiteY34" fmla="*/ 653216 h 3868385"/>
                <a:gd name="connsiteX35" fmla="*/ 8222675 w 8232809"/>
                <a:gd name="connsiteY35" fmla="*/ 777907 h 3868385"/>
                <a:gd name="connsiteX36" fmla="*/ 7807039 w 8232809"/>
                <a:gd name="connsiteY36" fmla="*/ 985725 h 3868385"/>
                <a:gd name="connsiteX37" fmla="*/ 7100457 w 8232809"/>
                <a:gd name="connsiteY37" fmla="*/ 1124270 h 3868385"/>
                <a:gd name="connsiteX38" fmla="*/ 6837221 w 8232809"/>
                <a:gd name="connsiteY38" fmla="*/ 1207398 h 3868385"/>
                <a:gd name="connsiteX39" fmla="*/ 6560130 w 8232809"/>
                <a:gd name="connsiteY39" fmla="*/ 1401361 h 3868385"/>
                <a:gd name="connsiteX40" fmla="*/ 6463148 w 8232809"/>
                <a:gd name="connsiteY40" fmla="*/ 1747725 h 3868385"/>
                <a:gd name="connsiteX41" fmla="*/ 6089075 w 8232809"/>
                <a:gd name="connsiteY41" fmla="*/ 2052525 h 3868385"/>
                <a:gd name="connsiteX42" fmla="*/ 5895112 w 8232809"/>
                <a:gd name="connsiteY42" fmla="*/ 2301907 h 3868385"/>
                <a:gd name="connsiteX43" fmla="*/ 5811984 w 8232809"/>
                <a:gd name="connsiteY43" fmla="*/ 2551288 h 3868385"/>
                <a:gd name="connsiteX44" fmla="*/ 5964384 w 8232809"/>
                <a:gd name="connsiteY44" fmla="*/ 2897652 h 3868385"/>
                <a:gd name="connsiteX45" fmla="*/ 6089075 w 8232809"/>
                <a:gd name="connsiteY45" fmla="*/ 3050052 h 3868385"/>
                <a:gd name="connsiteX46" fmla="*/ 6158348 w 8232809"/>
                <a:gd name="connsiteY46" fmla="*/ 3271725 h 3868385"/>
                <a:gd name="connsiteX47" fmla="*/ 6407730 w 8232809"/>
                <a:gd name="connsiteY47" fmla="*/ 3285579 h 3868385"/>
                <a:gd name="connsiteX48" fmla="*/ 6546275 w 8232809"/>
                <a:gd name="connsiteY48" fmla="*/ 3077761 h 3868385"/>
                <a:gd name="connsiteX49" fmla="*/ 6781803 w 8232809"/>
                <a:gd name="connsiteY49" fmla="*/ 2869943 h 3868385"/>
                <a:gd name="connsiteX50" fmla="*/ 6795657 w 8232809"/>
                <a:gd name="connsiteY50" fmla="*/ 2939216 h 3868385"/>
                <a:gd name="connsiteX51" fmla="*/ 6989621 w 8232809"/>
                <a:gd name="connsiteY51" fmla="*/ 3091616 h 3868385"/>
                <a:gd name="connsiteX52" fmla="*/ 6989621 w 8232809"/>
                <a:gd name="connsiteY52" fmla="*/ 3271725 h 3868385"/>
                <a:gd name="connsiteX53" fmla="*/ 7128166 w 8232809"/>
                <a:gd name="connsiteY53" fmla="*/ 3521107 h 3868385"/>
                <a:gd name="connsiteX54" fmla="*/ 7252857 w 8232809"/>
                <a:gd name="connsiteY54" fmla="*/ 3701216 h 3868385"/>
                <a:gd name="connsiteX55" fmla="*/ 7294421 w 8232809"/>
                <a:gd name="connsiteY55" fmla="*/ 3798198 h 3868385"/>
                <a:gd name="connsiteX56" fmla="*/ 6296893 w 8232809"/>
                <a:gd name="connsiteY56" fmla="*/ 3867470 h 3868385"/>
                <a:gd name="connsiteX57" fmla="*/ 5382493 w 8232809"/>
                <a:gd name="connsiteY57" fmla="*/ 3839761 h 3868385"/>
                <a:gd name="connsiteX58" fmla="*/ 4842166 w 8232809"/>
                <a:gd name="connsiteY58" fmla="*/ 3839761 h 386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8232809" h="3868385">
                  <a:moveTo>
                    <a:pt x="4842166" y="3839761"/>
                  </a:moveTo>
                  <a:lnTo>
                    <a:pt x="838203" y="3825907"/>
                  </a:lnTo>
                  <a:cubicBezTo>
                    <a:pt x="32330" y="3798198"/>
                    <a:pt x="71585" y="3728925"/>
                    <a:pt x="6930" y="3673507"/>
                  </a:cubicBezTo>
                  <a:cubicBezTo>
                    <a:pt x="-57725" y="3618089"/>
                    <a:pt x="348675" y="3553434"/>
                    <a:pt x="450275" y="3493398"/>
                  </a:cubicBezTo>
                  <a:cubicBezTo>
                    <a:pt x="551875" y="3433361"/>
                    <a:pt x="549566" y="3410270"/>
                    <a:pt x="616530" y="3313288"/>
                  </a:cubicBezTo>
                  <a:cubicBezTo>
                    <a:pt x="683494" y="3216306"/>
                    <a:pt x="759693" y="3056979"/>
                    <a:pt x="852057" y="2911507"/>
                  </a:cubicBezTo>
                  <a:cubicBezTo>
                    <a:pt x="944421" y="2766035"/>
                    <a:pt x="1117603" y="2551288"/>
                    <a:pt x="1170712" y="2440452"/>
                  </a:cubicBezTo>
                  <a:cubicBezTo>
                    <a:pt x="1223821" y="2329615"/>
                    <a:pt x="1119912" y="2311142"/>
                    <a:pt x="1170712" y="2246488"/>
                  </a:cubicBezTo>
                  <a:cubicBezTo>
                    <a:pt x="1221512" y="2181834"/>
                    <a:pt x="1357748" y="2112561"/>
                    <a:pt x="1475512" y="2052525"/>
                  </a:cubicBezTo>
                  <a:cubicBezTo>
                    <a:pt x="1593275" y="1992489"/>
                    <a:pt x="1759530" y="1881652"/>
                    <a:pt x="1877293" y="1886270"/>
                  </a:cubicBezTo>
                  <a:cubicBezTo>
                    <a:pt x="1995056" y="1890888"/>
                    <a:pt x="2089729" y="2027125"/>
                    <a:pt x="2182093" y="2080234"/>
                  </a:cubicBezTo>
                  <a:cubicBezTo>
                    <a:pt x="2274457" y="2133343"/>
                    <a:pt x="2387602" y="2117180"/>
                    <a:pt x="2431475" y="2204925"/>
                  </a:cubicBezTo>
                  <a:cubicBezTo>
                    <a:pt x="2475348" y="2292670"/>
                    <a:pt x="2422239" y="2472780"/>
                    <a:pt x="2445330" y="2606707"/>
                  </a:cubicBezTo>
                  <a:cubicBezTo>
                    <a:pt x="2468421" y="2740634"/>
                    <a:pt x="2503057" y="2929979"/>
                    <a:pt x="2570021" y="3008488"/>
                  </a:cubicBezTo>
                  <a:cubicBezTo>
                    <a:pt x="2636985" y="3086997"/>
                    <a:pt x="2747821" y="3050052"/>
                    <a:pt x="2847112" y="3077761"/>
                  </a:cubicBezTo>
                  <a:cubicBezTo>
                    <a:pt x="2946403" y="3105470"/>
                    <a:pt x="3068784" y="3213997"/>
                    <a:pt x="3165766" y="3174743"/>
                  </a:cubicBezTo>
                  <a:cubicBezTo>
                    <a:pt x="3262748" y="3135489"/>
                    <a:pt x="3382821" y="2946143"/>
                    <a:pt x="3429003" y="2842234"/>
                  </a:cubicBezTo>
                  <a:cubicBezTo>
                    <a:pt x="3475185" y="2738325"/>
                    <a:pt x="3422075" y="2662124"/>
                    <a:pt x="3442857" y="2551288"/>
                  </a:cubicBezTo>
                  <a:cubicBezTo>
                    <a:pt x="3463639" y="2440452"/>
                    <a:pt x="3523675" y="2304216"/>
                    <a:pt x="3553693" y="2177216"/>
                  </a:cubicBezTo>
                  <a:cubicBezTo>
                    <a:pt x="3583711" y="2050216"/>
                    <a:pt x="3611420" y="1920906"/>
                    <a:pt x="3622966" y="1789288"/>
                  </a:cubicBezTo>
                  <a:cubicBezTo>
                    <a:pt x="3634511" y="1657670"/>
                    <a:pt x="3648366" y="1479870"/>
                    <a:pt x="3622966" y="1387507"/>
                  </a:cubicBezTo>
                  <a:cubicBezTo>
                    <a:pt x="3597566" y="1295144"/>
                    <a:pt x="3514439" y="1304380"/>
                    <a:pt x="3470566" y="1235107"/>
                  </a:cubicBezTo>
                  <a:cubicBezTo>
                    <a:pt x="3426693" y="1165834"/>
                    <a:pt x="3338948" y="1061925"/>
                    <a:pt x="3359730" y="971870"/>
                  </a:cubicBezTo>
                  <a:cubicBezTo>
                    <a:pt x="3380512" y="881815"/>
                    <a:pt x="3445166" y="754815"/>
                    <a:pt x="3595257" y="694779"/>
                  </a:cubicBezTo>
                  <a:cubicBezTo>
                    <a:pt x="3745348" y="634743"/>
                    <a:pt x="4087093" y="646288"/>
                    <a:pt x="4260275" y="611652"/>
                  </a:cubicBezTo>
                  <a:cubicBezTo>
                    <a:pt x="4433457" y="577016"/>
                    <a:pt x="4539675" y="535452"/>
                    <a:pt x="4634348" y="486961"/>
                  </a:cubicBezTo>
                  <a:cubicBezTo>
                    <a:pt x="4729021" y="438470"/>
                    <a:pt x="4715167" y="359961"/>
                    <a:pt x="4828312" y="320707"/>
                  </a:cubicBezTo>
                  <a:cubicBezTo>
                    <a:pt x="4941457" y="281453"/>
                    <a:pt x="5188530" y="302234"/>
                    <a:pt x="5313221" y="251434"/>
                  </a:cubicBezTo>
                  <a:cubicBezTo>
                    <a:pt x="5437912" y="200634"/>
                    <a:pt x="5451766" y="48234"/>
                    <a:pt x="5576457" y="15907"/>
                  </a:cubicBezTo>
                  <a:cubicBezTo>
                    <a:pt x="5701148" y="-16420"/>
                    <a:pt x="5950530" y="2052"/>
                    <a:pt x="6061366" y="57470"/>
                  </a:cubicBezTo>
                  <a:cubicBezTo>
                    <a:pt x="6172202" y="112888"/>
                    <a:pt x="6128330" y="295307"/>
                    <a:pt x="6241475" y="348416"/>
                  </a:cubicBezTo>
                  <a:cubicBezTo>
                    <a:pt x="6354621" y="401525"/>
                    <a:pt x="6583221" y="343798"/>
                    <a:pt x="6740239" y="376125"/>
                  </a:cubicBezTo>
                  <a:cubicBezTo>
                    <a:pt x="6897257" y="408452"/>
                    <a:pt x="7051966" y="510052"/>
                    <a:pt x="7183584" y="542379"/>
                  </a:cubicBezTo>
                  <a:cubicBezTo>
                    <a:pt x="7315202" y="574706"/>
                    <a:pt x="7384475" y="551615"/>
                    <a:pt x="7529948" y="570088"/>
                  </a:cubicBezTo>
                  <a:cubicBezTo>
                    <a:pt x="7675421" y="588561"/>
                    <a:pt x="7940967" y="618580"/>
                    <a:pt x="8056421" y="653216"/>
                  </a:cubicBezTo>
                  <a:cubicBezTo>
                    <a:pt x="8171875" y="687852"/>
                    <a:pt x="8264239" y="722489"/>
                    <a:pt x="8222675" y="777907"/>
                  </a:cubicBezTo>
                  <a:cubicBezTo>
                    <a:pt x="8181111" y="833325"/>
                    <a:pt x="7994075" y="927998"/>
                    <a:pt x="7807039" y="985725"/>
                  </a:cubicBezTo>
                  <a:cubicBezTo>
                    <a:pt x="7620003" y="1043452"/>
                    <a:pt x="7262093" y="1087325"/>
                    <a:pt x="7100457" y="1124270"/>
                  </a:cubicBezTo>
                  <a:cubicBezTo>
                    <a:pt x="6938821" y="1161215"/>
                    <a:pt x="6927276" y="1161216"/>
                    <a:pt x="6837221" y="1207398"/>
                  </a:cubicBezTo>
                  <a:cubicBezTo>
                    <a:pt x="6747167" y="1253580"/>
                    <a:pt x="6622475" y="1311307"/>
                    <a:pt x="6560130" y="1401361"/>
                  </a:cubicBezTo>
                  <a:cubicBezTo>
                    <a:pt x="6497785" y="1491415"/>
                    <a:pt x="6541657" y="1639198"/>
                    <a:pt x="6463148" y="1747725"/>
                  </a:cubicBezTo>
                  <a:cubicBezTo>
                    <a:pt x="6384639" y="1856252"/>
                    <a:pt x="6183748" y="1960161"/>
                    <a:pt x="6089075" y="2052525"/>
                  </a:cubicBezTo>
                  <a:cubicBezTo>
                    <a:pt x="5994402" y="2144889"/>
                    <a:pt x="5941294" y="2218780"/>
                    <a:pt x="5895112" y="2301907"/>
                  </a:cubicBezTo>
                  <a:cubicBezTo>
                    <a:pt x="5848930" y="2385034"/>
                    <a:pt x="5800439" y="2451997"/>
                    <a:pt x="5811984" y="2551288"/>
                  </a:cubicBezTo>
                  <a:cubicBezTo>
                    <a:pt x="5823529" y="2650579"/>
                    <a:pt x="5918202" y="2814525"/>
                    <a:pt x="5964384" y="2897652"/>
                  </a:cubicBezTo>
                  <a:cubicBezTo>
                    <a:pt x="6010566" y="2980779"/>
                    <a:pt x="6056748" y="2987707"/>
                    <a:pt x="6089075" y="3050052"/>
                  </a:cubicBezTo>
                  <a:cubicBezTo>
                    <a:pt x="6121402" y="3112397"/>
                    <a:pt x="6105239" y="3232471"/>
                    <a:pt x="6158348" y="3271725"/>
                  </a:cubicBezTo>
                  <a:cubicBezTo>
                    <a:pt x="6211457" y="3310979"/>
                    <a:pt x="6343076" y="3317906"/>
                    <a:pt x="6407730" y="3285579"/>
                  </a:cubicBezTo>
                  <a:cubicBezTo>
                    <a:pt x="6472384" y="3253252"/>
                    <a:pt x="6483930" y="3147034"/>
                    <a:pt x="6546275" y="3077761"/>
                  </a:cubicBezTo>
                  <a:cubicBezTo>
                    <a:pt x="6608620" y="3008488"/>
                    <a:pt x="6740239" y="2893034"/>
                    <a:pt x="6781803" y="2869943"/>
                  </a:cubicBezTo>
                  <a:cubicBezTo>
                    <a:pt x="6823367" y="2846852"/>
                    <a:pt x="6761021" y="2902270"/>
                    <a:pt x="6795657" y="2939216"/>
                  </a:cubicBezTo>
                  <a:cubicBezTo>
                    <a:pt x="6830293" y="2976161"/>
                    <a:pt x="6957294" y="3036198"/>
                    <a:pt x="6989621" y="3091616"/>
                  </a:cubicBezTo>
                  <a:cubicBezTo>
                    <a:pt x="7021948" y="3147034"/>
                    <a:pt x="6966530" y="3200143"/>
                    <a:pt x="6989621" y="3271725"/>
                  </a:cubicBezTo>
                  <a:cubicBezTo>
                    <a:pt x="7012712" y="3343307"/>
                    <a:pt x="7084293" y="3449525"/>
                    <a:pt x="7128166" y="3521107"/>
                  </a:cubicBezTo>
                  <a:cubicBezTo>
                    <a:pt x="7172039" y="3592689"/>
                    <a:pt x="7225148" y="3655034"/>
                    <a:pt x="7252857" y="3701216"/>
                  </a:cubicBezTo>
                  <a:cubicBezTo>
                    <a:pt x="7280566" y="3747398"/>
                    <a:pt x="7453748" y="3770489"/>
                    <a:pt x="7294421" y="3798198"/>
                  </a:cubicBezTo>
                  <a:cubicBezTo>
                    <a:pt x="7135094" y="3825907"/>
                    <a:pt x="6615548" y="3860543"/>
                    <a:pt x="6296893" y="3867470"/>
                  </a:cubicBezTo>
                  <a:cubicBezTo>
                    <a:pt x="5978238" y="3874397"/>
                    <a:pt x="5627256" y="3839761"/>
                    <a:pt x="5382493" y="3839761"/>
                  </a:cubicBezTo>
                  <a:cubicBezTo>
                    <a:pt x="5137730" y="3839761"/>
                    <a:pt x="5599548" y="3842070"/>
                    <a:pt x="4842166" y="38397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dirty="0"/>
            </a:p>
          </p:txBody>
        </p:sp>
        <p:sp>
          <p:nvSpPr>
            <p:cNvPr id="7" name="Szabadkézi sokszög 6">
              <a:extLst>
                <a:ext uri="{FF2B5EF4-FFF2-40B4-BE49-F238E27FC236}">
                  <a16:creationId xmlns:a16="http://schemas.microsoft.com/office/drawing/2014/main" id="{BED08220-9F99-481E-80B6-5588D25D1D2A}"/>
                </a:ext>
              </a:extLst>
            </p:cNvPr>
            <p:cNvSpPr/>
            <p:nvPr/>
          </p:nvSpPr>
          <p:spPr>
            <a:xfrm>
              <a:off x="4193882" y="2485392"/>
              <a:ext cx="2317473" cy="3570067"/>
            </a:xfrm>
            <a:custGeom>
              <a:avLst/>
              <a:gdLst>
                <a:gd name="connsiteX0" fmla="*/ 101057 w 2318568"/>
                <a:gd name="connsiteY0" fmla="*/ 3336183 h 3568317"/>
                <a:gd name="connsiteX1" fmla="*/ 239603 w 2318568"/>
                <a:gd name="connsiteY1" fmla="*/ 2449492 h 3568317"/>
                <a:gd name="connsiteX2" fmla="*/ 419712 w 2318568"/>
                <a:gd name="connsiteY2" fmla="*/ 1701346 h 3568317"/>
                <a:gd name="connsiteX3" fmla="*/ 1001603 w 2318568"/>
                <a:gd name="connsiteY3" fmla="*/ 994764 h 3568317"/>
                <a:gd name="connsiteX4" fmla="*/ 1347966 w 2318568"/>
                <a:gd name="connsiteY4" fmla="*/ 676110 h 3568317"/>
                <a:gd name="connsiteX5" fmla="*/ 1569639 w 2318568"/>
                <a:gd name="connsiteY5" fmla="*/ 426728 h 3568317"/>
                <a:gd name="connsiteX6" fmla="*/ 1763603 w 2318568"/>
                <a:gd name="connsiteY6" fmla="*/ 66510 h 3568317"/>
                <a:gd name="connsiteX7" fmla="*/ 2123821 w 2318568"/>
                <a:gd name="connsiteY7" fmla="*/ 38801 h 3568317"/>
                <a:gd name="connsiteX8" fmla="*/ 2317784 w 2318568"/>
                <a:gd name="connsiteY8" fmla="*/ 482146 h 3568317"/>
                <a:gd name="connsiteX9" fmla="*/ 2179239 w 2318568"/>
                <a:gd name="connsiteY9" fmla="*/ 911637 h 3568317"/>
                <a:gd name="connsiteX10" fmla="*/ 1874439 w 2318568"/>
                <a:gd name="connsiteY10" fmla="*/ 1202583 h 3568317"/>
                <a:gd name="connsiteX11" fmla="*/ 1431093 w 2318568"/>
                <a:gd name="connsiteY11" fmla="*/ 1493528 h 3568317"/>
                <a:gd name="connsiteX12" fmla="*/ 1209421 w 2318568"/>
                <a:gd name="connsiteY12" fmla="*/ 2020001 h 3568317"/>
                <a:gd name="connsiteX13" fmla="*/ 1098584 w 2318568"/>
                <a:gd name="connsiteY13" fmla="*/ 2435637 h 3568317"/>
                <a:gd name="connsiteX14" fmla="*/ 1126293 w 2318568"/>
                <a:gd name="connsiteY14" fmla="*/ 2740437 h 3568317"/>
                <a:gd name="connsiteX15" fmla="*/ 1126293 w 2318568"/>
                <a:gd name="connsiteY15" fmla="*/ 2962110 h 3568317"/>
                <a:gd name="connsiteX16" fmla="*/ 1278693 w 2318568"/>
                <a:gd name="connsiteY16" fmla="*/ 3266910 h 3568317"/>
                <a:gd name="connsiteX17" fmla="*/ 1569639 w 2318568"/>
                <a:gd name="connsiteY17" fmla="*/ 3460873 h 3568317"/>
                <a:gd name="connsiteX18" fmla="*/ 932330 w 2318568"/>
                <a:gd name="connsiteY18" fmla="*/ 3557855 h 3568317"/>
                <a:gd name="connsiteX19" fmla="*/ 225748 w 2318568"/>
                <a:gd name="connsiteY19" fmla="*/ 3557855 h 3568317"/>
                <a:gd name="connsiteX20" fmla="*/ 4075 w 2318568"/>
                <a:gd name="connsiteY20" fmla="*/ 3488583 h 3568317"/>
                <a:gd name="connsiteX21" fmla="*/ 101057 w 2318568"/>
                <a:gd name="connsiteY21" fmla="*/ 3336183 h 356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18568" h="3568317">
                  <a:moveTo>
                    <a:pt x="101057" y="3336183"/>
                  </a:moveTo>
                  <a:cubicBezTo>
                    <a:pt x="140312" y="3163001"/>
                    <a:pt x="186494" y="2721965"/>
                    <a:pt x="239603" y="2449492"/>
                  </a:cubicBezTo>
                  <a:cubicBezTo>
                    <a:pt x="292712" y="2177019"/>
                    <a:pt x="292712" y="1943800"/>
                    <a:pt x="419712" y="1701346"/>
                  </a:cubicBezTo>
                  <a:cubicBezTo>
                    <a:pt x="546712" y="1458892"/>
                    <a:pt x="846894" y="1165637"/>
                    <a:pt x="1001603" y="994764"/>
                  </a:cubicBezTo>
                  <a:cubicBezTo>
                    <a:pt x="1156312" y="823891"/>
                    <a:pt x="1253293" y="770783"/>
                    <a:pt x="1347966" y="676110"/>
                  </a:cubicBezTo>
                  <a:cubicBezTo>
                    <a:pt x="1442639" y="581437"/>
                    <a:pt x="1500366" y="528328"/>
                    <a:pt x="1569639" y="426728"/>
                  </a:cubicBezTo>
                  <a:cubicBezTo>
                    <a:pt x="1638912" y="325128"/>
                    <a:pt x="1671239" y="131165"/>
                    <a:pt x="1763603" y="66510"/>
                  </a:cubicBezTo>
                  <a:cubicBezTo>
                    <a:pt x="1855967" y="1855"/>
                    <a:pt x="2031458" y="-30472"/>
                    <a:pt x="2123821" y="38801"/>
                  </a:cubicBezTo>
                  <a:cubicBezTo>
                    <a:pt x="2216185" y="108074"/>
                    <a:pt x="2308548" y="336673"/>
                    <a:pt x="2317784" y="482146"/>
                  </a:cubicBezTo>
                  <a:cubicBezTo>
                    <a:pt x="2327020" y="627619"/>
                    <a:pt x="2253130" y="791564"/>
                    <a:pt x="2179239" y="911637"/>
                  </a:cubicBezTo>
                  <a:cubicBezTo>
                    <a:pt x="2105348" y="1031710"/>
                    <a:pt x="1999130" y="1105601"/>
                    <a:pt x="1874439" y="1202583"/>
                  </a:cubicBezTo>
                  <a:cubicBezTo>
                    <a:pt x="1749748" y="1299565"/>
                    <a:pt x="1541929" y="1357292"/>
                    <a:pt x="1431093" y="1493528"/>
                  </a:cubicBezTo>
                  <a:cubicBezTo>
                    <a:pt x="1320257" y="1629764"/>
                    <a:pt x="1264839" y="1862983"/>
                    <a:pt x="1209421" y="2020001"/>
                  </a:cubicBezTo>
                  <a:cubicBezTo>
                    <a:pt x="1154003" y="2177019"/>
                    <a:pt x="1112439" y="2315564"/>
                    <a:pt x="1098584" y="2435637"/>
                  </a:cubicBezTo>
                  <a:cubicBezTo>
                    <a:pt x="1084729" y="2555710"/>
                    <a:pt x="1121675" y="2652692"/>
                    <a:pt x="1126293" y="2740437"/>
                  </a:cubicBezTo>
                  <a:cubicBezTo>
                    <a:pt x="1130911" y="2828182"/>
                    <a:pt x="1100893" y="2874364"/>
                    <a:pt x="1126293" y="2962110"/>
                  </a:cubicBezTo>
                  <a:cubicBezTo>
                    <a:pt x="1151693" y="3049855"/>
                    <a:pt x="1204802" y="3183783"/>
                    <a:pt x="1278693" y="3266910"/>
                  </a:cubicBezTo>
                  <a:cubicBezTo>
                    <a:pt x="1352584" y="3350037"/>
                    <a:pt x="1627366" y="3412382"/>
                    <a:pt x="1569639" y="3460873"/>
                  </a:cubicBezTo>
                  <a:cubicBezTo>
                    <a:pt x="1511912" y="3509364"/>
                    <a:pt x="1156312" y="3541691"/>
                    <a:pt x="932330" y="3557855"/>
                  </a:cubicBezTo>
                  <a:cubicBezTo>
                    <a:pt x="708348" y="3574019"/>
                    <a:pt x="380457" y="3569400"/>
                    <a:pt x="225748" y="3557855"/>
                  </a:cubicBezTo>
                  <a:cubicBezTo>
                    <a:pt x="71039" y="3546310"/>
                    <a:pt x="27166" y="3523219"/>
                    <a:pt x="4075" y="3488583"/>
                  </a:cubicBezTo>
                  <a:cubicBezTo>
                    <a:pt x="-19016" y="3453947"/>
                    <a:pt x="61802" y="3509365"/>
                    <a:pt x="101057" y="333618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B1EA8DB2-7BEC-41C8-B04F-C94B849A8FA7}"/>
                </a:ext>
              </a:extLst>
            </p:cNvPr>
            <p:cNvSpPr/>
            <p:nvPr/>
          </p:nvSpPr>
          <p:spPr>
            <a:xfrm>
              <a:off x="5352618" y="2924244"/>
              <a:ext cx="1595726" cy="14443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" name="Ellipszis 8">
              <a:extLst>
                <a:ext uri="{FF2B5EF4-FFF2-40B4-BE49-F238E27FC236}">
                  <a16:creationId xmlns:a16="http://schemas.microsoft.com/office/drawing/2014/main" id="{15E791CD-A076-485D-AEED-5F89EDCA23D9}"/>
                </a:ext>
              </a:extLst>
            </p:cNvPr>
            <p:cNvSpPr/>
            <p:nvPr/>
          </p:nvSpPr>
          <p:spPr>
            <a:xfrm>
              <a:off x="4716836" y="3500121"/>
              <a:ext cx="1595725" cy="14443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8DFFECA7-B62A-47C1-8AEF-97D8998EA185}"/>
                </a:ext>
              </a:extLst>
            </p:cNvPr>
            <p:cNvSpPr/>
            <p:nvPr/>
          </p:nvSpPr>
          <p:spPr>
            <a:xfrm>
              <a:off x="4285219" y="4220430"/>
              <a:ext cx="1593934" cy="14443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1" name="Ellipszis 10">
              <a:extLst>
                <a:ext uri="{FF2B5EF4-FFF2-40B4-BE49-F238E27FC236}">
                  <a16:creationId xmlns:a16="http://schemas.microsoft.com/office/drawing/2014/main" id="{6E67F4CD-FBB2-4BD2-A390-9A0DCAE65C75}"/>
                </a:ext>
              </a:extLst>
            </p:cNvPr>
            <p:cNvSpPr/>
            <p:nvPr/>
          </p:nvSpPr>
          <p:spPr>
            <a:xfrm>
              <a:off x="4201046" y="4942591"/>
              <a:ext cx="1595725" cy="1425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2" name="Ellipszis 11">
              <a:extLst>
                <a:ext uri="{FF2B5EF4-FFF2-40B4-BE49-F238E27FC236}">
                  <a16:creationId xmlns:a16="http://schemas.microsoft.com/office/drawing/2014/main" id="{6AEA9382-973C-41A6-97F1-9B9754CAFAB5}"/>
                </a:ext>
              </a:extLst>
            </p:cNvPr>
            <p:cNvSpPr/>
            <p:nvPr/>
          </p:nvSpPr>
          <p:spPr>
            <a:xfrm>
              <a:off x="4285219" y="6453574"/>
              <a:ext cx="1593934" cy="1444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30734" name="Szövegdoboz 12"/>
            <p:cNvSpPr txBox="1">
              <a:spLocks noChangeArrowheads="1"/>
            </p:cNvSpPr>
            <p:nvPr/>
          </p:nvSpPr>
          <p:spPr bwMode="auto">
            <a:xfrm>
              <a:off x="7308850" y="4900613"/>
              <a:ext cx="600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3km</a:t>
              </a:r>
            </a:p>
          </p:txBody>
        </p:sp>
        <p:sp>
          <p:nvSpPr>
            <p:cNvPr id="30735" name="Szövegdoboz 13"/>
            <p:cNvSpPr txBox="1">
              <a:spLocks noChangeArrowheads="1"/>
            </p:cNvSpPr>
            <p:nvPr/>
          </p:nvSpPr>
          <p:spPr bwMode="auto">
            <a:xfrm>
              <a:off x="7308850" y="4221163"/>
              <a:ext cx="600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6km</a:t>
              </a:r>
            </a:p>
          </p:txBody>
        </p:sp>
        <p:sp>
          <p:nvSpPr>
            <p:cNvPr id="30736" name="Szövegdoboz 14"/>
            <p:cNvSpPr txBox="1">
              <a:spLocks noChangeArrowheads="1"/>
            </p:cNvSpPr>
            <p:nvPr/>
          </p:nvSpPr>
          <p:spPr bwMode="auto">
            <a:xfrm>
              <a:off x="7461250" y="3429000"/>
              <a:ext cx="6000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9km</a:t>
              </a:r>
            </a:p>
          </p:txBody>
        </p:sp>
        <p:sp>
          <p:nvSpPr>
            <p:cNvPr id="30737" name="Szövegdoboz 15"/>
            <p:cNvSpPr txBox="1">
              <a:spLocks noChangeArrowheads="1"/>
            </p:cNvSpPr>
            <p:nvPr/>
          </p:nvSpPr>
          <p:spPr bwMode="auto">
            <a:xfrm>
              <a:off x="7461250" y="2843213"/>
              <a:ext cx="7159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12km</a:t>
              </a:r>
            </a:p>
          </p:txBody>
        </p:sp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4BCA6452-A041-4BCE-86DB-797330DF8EF3}"/>
                </a:ext>
              </a:extLst>
            </p:cNvPr>
            <p:cNvSpPr/>
            <p:nvPr/>
          </p:nvSpPr>
          <p:spPr>
            <a:xfrm>
              <a:off x="1331964" y="4942591"/>
              <a:ext cx="1595725" cy="1425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C8BF4B8C-1AC7-4577-8537-24A5D6A91C3C}"/>
                </a:ext>
              </a:extLst>
            </p:cNvPr>
            <p:cNvSpPr/>
            <p:nvPr/>
          </p:nvSpPr>
          <p:spPr>
            <a:xfrm>
              <a:off x="1980283" y="4220430"/>
              <a:ext cx="472808" cy="8888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19" name="Szabadkézi sokszög 18">
              <a:extLst>
                <a:ext uri="{FF2B5EF4-FFF2-40B4-BE49-F238E27FC236}">
                  <a16:creationId xmlns:a16="http://schemas.microsoft.com/office/drawing/2014/main" id="{3876076F-7546-46B4-AE67-7CF7F39D1F3F}"/>
                </a:ext>
              </a:extLst>
            </p:cNvPr>
            <p:cNvSpPr/>
            <p:nvPr/>
          </p:nvSpPr>
          <p:spPr>
            <a:xfrm>
              <a:off x="5508430" y="2455765"/>
              <a:ext cx="657274" cy="3920038"/>
            </a:xfrm>
            <a:custGeom>
              <a:avLst/>
              <a:gdLst>
                <a:gd name="connsiteX0" fmla="*/ 546160 w 658217"/>
                <a:gd name="connsiteY0" fmla="*/ 3920836 h 3920836"/>
                <a:gd name="connsiteX1" fmla="*/ 172087 w 658217"/>
                <a:gd name="connsiteY1" fmla="*/ 3214255 h 3920836"/>
                <a:gd name="connsiteX2" fmla="*/ 5832 w 658217"/>
                <a:gd name="connsiteY2" fmla="*/ 2369127 h 3920836"/>
                <a:gd name="connsiteX3" fmla="*/ 366051 w 658217"/>
                <a:gd name="connsiteY3" fmla="*/ 1454727 h 3920836"/>
                <a:gd name="connsiteX4" fmla="*/ 518451 w 658217"/>
                <a:gd name="connsiteY4" fmla="*/ 1191491 h 3920836"/>
                <a:gd name="connsiteX5" fmla="*/ 656996 w 658217"/>
                <a:gd name="connsiteY5" fmla="*/ 817418 h 3920836"/>
                <a:gd name="connsiteX6" fmla="*/ 587723 w 658217"/>
                <a:gd name="connsiteY6" fmla="*/ 221673 h 3920836"/>
                <a:gd name="connsiteX7" fmla="*/ 615432 w 658217"/>
                <a:gd name="connsiteY7" fmla="*/ 0 h 392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217" h="3920836">
                  <a:moveTo>
                    <a:pt x="546160" y="3920836"/>
                  </a:moveTo>
                  <a:cubicBezTo>
                    <a:pt x="404151" y="3696854"/>
                    <a:pt x="262142" y="3472873"/>
                    <a:pt x="172087" y="3214255"/>
                  </a:cubicBezTo>
                  <a:cubicBezTo>
                    <a:pt x="82032" y="2955637"/>
                    <a:pt x="-26495" y="2662382"/>
                    <a:pt x="5832" y="2369127"/>
                  </a:cubicBezTo>
                  <a:cubicBezTo>
                    <a:pt x="38159" y="2075872"/>
                    <a:pt x="280614" y="1651000"/>
                    <a:pt x="366051" y="1454727"/>
                  </a:cubicBezTo>
                  <a:cubicBezTo>
                    <a:pt x="451487" y="1258454"/>
                    <a:pt x="469960" y="1297709"/>
                    <a:pt x="518451" y="1191491"/>
                  </a:cubicBezTo>
                  <a:cubicBezTo>
                    <a:pt x="566942" y="1085273"/>
                    <a:pt x="645451" y="979054"/>
                    <a:pt x="656996" y="817418"/>
                  </a:cubicBezTo>
                  <a:cubicBezTo>
                    <a:pt x="668541" y="655782"/>
                    <a:pt x="594650" y="357909"/>
                    <a:pt x="587723" y="221673"/>
                  </a:cubicBezTo>
                  <a:cubicBezTo>
                    <a:pt x="580796" y="85437"/>
                    <a:pt x="598114" y="42718"/>
                    <a:pt x="615432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0" name="Szabadkézi sokszög 19">
              <a:extLst>
                <a:ext uri="{FF2B5EF4-FFF2-40B4-BE49-F238E27FC236}">
                  <a16:creationId xmlns:a16="http://schemas.microsoft.com/office/drawing/2014/main" id="{DB045755-5A1C-4CA0-8FD3-47A0A8AA86F0}"/>
                </a:ext>
              </a:extLst>
            </p:cNvPr>
            <p:cNvSpPr/>
            <p:nvPr/>
          </p:nvSpPr>
          <p:spPr>
            <a:xfrm>
              <a:off x="4856529" y="3964896"/>
              <a:ext cx="478180" cy="2175740"/>
            </a:xfrm>
            <a:custGeom>
              <a:avLst/>
              <a:gdLst>
                <a:gd name="connsiteX0" fmla="*/ 145787 w 478296"/>
                <a:gd name="connsiteY0" fmla="*/ 0 h 2175164"/>
                <a:gd name="connsiteX1" fmla="*/ 21096 w 478296"/>
                <a:gd name="connsiteY1" fmla="*/ 720437 h 2175164"/>
                <a:gd name="connsiteX2" fmla="*/ 21096 w 478296"/>
                <a:gd name="connsiteY2" fmla="*/ 1454728 h 2175164"/>
                <a:gd name="connsiteX3" fmla="*/ 228914 w 478296"/>
                <a:gd name="connsiteY3" fmla="*/ 1939637 h 2175164"/>
                <a:gd name="connsiteX4" fmla="*/ 478296 w 478296"/>
                <a:gd name="connsiteY4" fmla="*/ 2175164 h 21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296" h="2175164">
                  <a:moveTo>
                    <a:pt x="145787" y="0"/>
                  </a:moveTo>
                  <a:cubicBezTo>
                    <a:pt x="93832" y="238991"/>
                    <a:pt x="41878" y="477982"/>
                    <a:pt x="21096" y="720437"/>
                  </a:cubicBezTo>
                  <a:cubicBezTo>
                    <a:pt x="314" y="962892"/>
                    <a:pt x="-13540" y="1251528"/>
                    <a:pt x="21096" y="1454728"/>
                  </a:cubicBezTo>
                  <a:cubicBezTo>
                    <a:pt x="55732" y="1657928"/>
                    <a:pt x="152714" y="1819564"/>
                    <a:pt x="228914" y="1939637"/>
                  </a:cubicBezTo>
                  <a:cubicBezTo>
                    <a:pt x="305114" y="2059710"/>
                    <a:pt x="391705" y="2117437"/>
                    <a:pt x="478296" y="2175164"/>
                  </a:cubicBezTo>
                </a:path>
              </a:pathLst>
            </a:custGeom>
            <a:noFill/>
            <a:ln w="1143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1" name="Szabadkézi sokszög 20">
              <a:extLst>
                <a:ext uri="{FF2B5EF4-FFF2-40B4-BE49-F238E27FC236}">
                  <a16:creationId xmlns:a16="http://schemas.microsoft.com/office/drawing/2014/main" id="{0E434B38-C19B-4807-9907-562DDB433E89}"/>
                </a:ext>
              </a:extLst>
            </p:cNvPr>
            <p:cNvSpPr/>
            <p:nvPr/>
          </p:nvSpPr>
          <p:spPr>
            <a:xfrm>
              <a:off x="4156272" y="5322188"/>
              <a:ext cx="540863" cy="803635"/>
            </a:xfrm>
            <a:custGeom>
              <a:avLst/>
              <a:gdLst>
                <a:gd name="connsiteX0" fmla="*/ 540327 w 540327"/>
                <a:gd name="connsiteY0" fmla="*/ 0 h 803564"/>
                <a:gd name="connsiteX1" fmla="*/ 387927 w 540327"/>
                <a:gd name="connsiteY1" fmla="*/ 512618 h 803564"/>
                <a:gd name="connsiteX2" fmla="*/ 0 w 540327"/>
                <a:gd name="connsiteY2" fmla="*/ 803564 h 80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327" h="803564">
                  <a:moveTo>
                    <a:pt x="540327" y="0"/>
                  </a:moveTo>
                  <a:cubicBezTo>
                    <a:pt x="509154" y="189345"/>
                    <a:pt x="477981" y="378691"/>
                    <a:pt x="387927" y="512618"/>
                  </a:cubicBezTo>
                  <a:cubicBezTo>
                    <a:pt x="297872" y="646545"/>
                    <a:pt x="148936" y="725054"/>
                    <a:pt x="0" y="803564"/>
                  </a:cubicBezTo>
                </a:path>
              </a:pathLst>
            </a:custGeom>
            <a:noFill/>
            <a:ln w="1143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C98536FA-BA7B-4BC3-A3FD-6903078A8762}"/>
                </a:ext>
              </a:extLst>
            </p:cNvPr>
            <p:cNvSpPr/>
            <p:nvPr/>
          </p:nvSpPr>
          <p:spPr>
            <a:xfrm>
              <a:off x="4856529" y="4566697"/>
              <a:ext cx="334905" cy="29812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30744" name="Szövegdoboz 30"/>
            <p:cNvSpPr txBox="1">
              <a:spLocks noChangeArrowheads="1"/>
            </p:cNvSpPr>
            <p:nvPr/>
          </p:nvSpPr>
          <p:spPr bwMode="auto">
            <a:xfrm>
              <a:off x="8278813" y="6269038"/>
              <a:ext cx="7112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Cmax</a:t>
              </a:r>
            </a:p>
          </p:txBody>
        </p:sp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DBAC5DAB-C96E-467E-9B2E-62DE0F26446F}"/>
                </a:ext>
              </a:extLst>
            </p:cNvPr>
            <p:cNvSpPr/>
            <p:nvPr/>
          </p:nvSpPr>
          <p:spPr>
            <a:xfrm>
              <a:off x="1577322" y="6453574"/>
              <a:ext cx="977852" cy="14443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30746" name="Szövegdoboz 33"/>
            <p:cNvSpPr txBox="1">
              <a:spLocks noChangeArrowheads="1"/>
            </p:cNvSpPr>
            <p:nvPr/>
          </p:nvSpPr>
          <p:spPr bwMode="auto">
            <a:xfrm>
              <a:off x="1476375" y="3851275"/>
              <a:ext cx="884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Új cella</a:t>
              </a:r>
            </a:p>
          </p:txBody>
        </p:sp>
        <p:sp>
          <p:nvSpPr>
            <p:cNvPr id="30747" name="Szövegdoboz 34"/>
            <p:cNvSpPr txBox="1">
              <a:spLocks noChangeArrowheads="1"/>
            </p:cNvSpPr>
            <p:nvPr/>
          </p:nvSpPr>
          <p:spPr bwMode="auto">
            <a:xfrm>
              <a:off x="3465837" y="2325857"/>
              <a:ext cx="1403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>
                  <a:latin typeface="Arial" charset="0"/>
                </a:rPr>
                <a:t>mature cell</a:t>
              </a:r>
            </a:p>
          </p:txBody>
        </p:sp>
        <p:cxnSp>
          <p:nvCxnSpPr>
            <p:cNvPr id="27" name="Egyenes összekötő nyíllal 26">
              <a:extLst>
                <a:ext uri="{FF2B5EF4-FFF2-40B4-BE49-F238E27FC236}">
                  <a16:creationId xmlns:a16="http://schemas.microsoft.com/office/drawing/2014/main" id="{0F319306-D46E-45A9-B869-3F7C33D676ED}"/>
                </a:ext>
              </a:extLst>
            </p:cNvPr>
            <p:cNvCxnSpPr/>
            <p:nvPr/>
          </p:nvCxnSpPr>
          <p:spPr>
            <a:xfrm>
              <a:off x="6948344" y="2350219"/>
              <a:ext cx="122858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49" name="Szövegdoboz 37"/>
            <p:cNvSpPr txBox="1">
              <a:spLocks noChangeArrowheads="1"/>
            </p:cNvSpPr>
            <p:nvPr/>
          </p:nvSpPr>
          <p:spPr bwMode="auto">
            <a:xfrm>
              <a:off x="1331913" y="2997200"/>
              <a:ext cx="1973356" cy="43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>
                  <a:latin typeface="Arial" charset="0"/>
                </a:rPr>
                <a:t>CAPPI maxima</a:t>
              </a:r>
            </a:p>
          </p:txBody>
        </p: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C87BFEAF-1B3B-4A51-9322-F4D998A03BCE}"/>
                </a:ext>
              </a:extLst>
            </p:cNvPr>
            <p:cNvCxnSpPr>
              <a:stCxn id="30749" idx="3"/>
            </p:cNvCxnSpPr>
            <p:nvPr/>
          </p:nvCxnSpPr>
          <p:spPr>
            <a:xfrm>
              <a:off x="3305577" y="3213109"/>
              <a:ext cx="1391558" cy="287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51" name="Szövegdoboz 42"/>
            <p:cNvSpPr txBox="1">
              <a:spLocks noChangeArrowheads="1"/>
            </p:cNvSpPr>
            <p:nvPr/>
          </p:nvSpPr>
          <p:spPr bwMode="auto">
            <a:xfrm>
              <a:off x="1476375" y="3500438"/>
              <a:ext cx="12874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>
                  <a:latin typeface="Arial" charset="0"/>
                </a:rPr>
                <a:t>Cell center</a:t>
              </a:r>
            </a:p>
          </p:txBody>
        </p:sp>
        <p:sp>
          <p:nvSpPr>
            <p:cNvPr id="32" name="Ellipszis 31">
              <a:extLst>
                <a:ext uri="{FF2B5EF4-FFF2-40B4-BE49-F238E27FC236}">
                  <a16:creationId xmlns:a16="http://schemas.microsoft.com/office/drawing/2014/main" id="{53C5EC2A-2DB2-4662-94C9-B63459EEEE63}"/>
                </a:ext>
              </a:extLst>
            </p:cNvPr>
            <p:cNvSpPr/>
            <p:nvPr/>
          </p:nvSpPr>
          <p:spPr>
            <a:xfrm>
              <a:off x="5334709" y="5516616"/>
              <a:ext cx="1176647" cy="2073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30753" name="Szövegdoboz 45"/>
            <p:cNvSpPr txBox="1">
              <a:spLocks noChangeArrowheads="1"/>
            </p:cNvSpPr>
            <p:nvPr/>
          </p:nvSpPr>
          <p:spPr bwMode="auto">
            <a:xfrm>
              <a:off x="6149975" y="5516563"/>
              <a:ext cx="153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>
                  <a:latin typeface="Arial" charset="0"/>
                </a:rPr>
                <a:t>mesocyclone</a:t>
              </a:r>
            </a:p>
          </p:txBody>
        </p:sp>
        <p:sp>
          <p:nvSpPr>
            <p:cNvPr id="30754" name="Szövegdoboz 46"/>
            <p:cNvSpPr txBox="1">
              <a:spLocks noChangeArrowheads="1"/>
            </p:cNvSpPr>
            <p:nvPr/>
          </p:nvSpPr>
          <p:spPr bwMode="auto">
            <a:xfrm>
              <a:off x="7283920" y="2409849"/>
              <a:ext cx="153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>
                  <a:latin typeface="Arial" charset="0"/>
                </a:rPr>
                <a:t>CAPPI levels</a:t>
              </a:r>
            </a:p>
          </p:txBody>
        </p:sp>
        <p:sp>
          <p:nvSpPr>
            <p:cNvPr id="30755" name="Szövegdoboz 47"/>
            <p:cNvSpPr txBox="1">
              <a:spLocks noChangeArrowheads="1"/>
            </p:cNvSpPr>
            <p:nvPr/>
          </p:nvSpPr>
          <p:spPr bwMode="auto">
            <a:xfrm>
              <a:off x="5917212" y="1861434"/>
              <a:ext cx="447676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800" b="1" dirty="0">
                  <a:latin typeface="Arial" charset="0"/>
                </a:rPr>
                <a:t>OT</a:t>
              </a:r>
            </a:p>
          </p:txBody>
        </p:sp>
        <p:sp>
          <p:nvSpPr>
            <p:cNvPr id="36" name="Téglalap 35">
              <a:extLst>
                <a:ext uri="{FF2B5EF4-FFF2-40B4-BE49-F238E27FC236}">
                  <a16:creationId xmlns:a16="http://schemas.microsoft.com/office/drawing/2014/main" id="{A94F0966-32BF-496B-B2E2-C1546F0EF300}"/>
                </a:ext>
              </a:extLst>
            </p:cNvPr>
            <p:cNvSpPr/>
            <p:nvPr/>
          </p:nvSpPr>
          <p:spPr>
            <a:xfrm>
              <a:off x="-107950" y="3861202"/>
              <a:ext cx="3655303" cy="316824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F7FEA840-A164-49AB-94DE-B7513F5C2D84}"/>
                </a:ext>
              </a:extLst>
            </p:cNvPr>
            <p:cNvCxnSpPr/>
            <p:nvPr/>
          </p:nvCxnSpPr>
          <p:spPr>
            <a:xfrm>
              <a:off x="2927689" y="3798244"/>
              <a:ext cx="2097188" cy="9184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3" name="Téglalap 37"/>
          <p:cNvSpPr>
            <a:spLocks noChangeArrowheads="1"/>
          </p:cNvSpPr>
          <p:nvPr/>
        </p:nvSpPr>
        <p:spPr bwMode="auto">
          <a:xfrm>
            <a:off x="0" y="5013325"/>
            <a:ext cx="3492500" cy="1323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imes New Roman" pitchFamily="18" charset="0"/>
                <a:cs typeface="Times New Roman" pitchFamily="18" charset="0"/>
              </a:rPr>
              <a:t>In case of strong windshear </a:t>
            </a:r>
            <a:endParaRPr lang="hu-HU" altLang="en-US" sz="160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</a:t>
            </a:r>
            <a:endParaRPr lang="hu-HU" altLang="en-US" sz="16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imes New Roman" pitchFamily="18" charset="0"/>
                <a:cs typeface="Times New Roman" pitchFamily="18" charset="0"/>
              </a:rPr>
              <a:t>the storm, its updraft and the radar CAPPI maxim</a:t>
            </a:r>
            <a:r>
              <a:rPr lang="hu-HU" altLang="en-US" sz="16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altLang="en-US" sz="1600">
                <a:latin typeface="Times New Roman" pitchFamily="18" charset="0"/>
                <a:cs typeface="Times New Roman" pitchFamily="18" charset="0"/>
              </a:rPr>
              <a:t> are tilted in the direction of the windshear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A9D0FE5E-0A0F-407F-9870-6182AC5F47BA}"/>
              </a:ext>
            </a:extLst>
          </p:cNvPr>
          <p:cNvSpPr/>
          <p:nvPr/>
        </p:nvSpPr>
        <p:spPr>
          <a:xfrm>
            <a:off x="0" y="480767"/>
            <a:ext cx="9144000" cy="30008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hu-H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characterize the storm structure?  </a:t>
            </a:r>
            <a:endParaRPr lang="en-US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(mainly) on radar data</a:t>
            </a:r>
          </a:p>
          <a:p>
            <a:pPr marL="180000" indent="-108000">
              <a:buFont typeface="Arial" panose="020B0604020202020204" pitchFamily="34" charset="0"/>
              <a:buChar char="•"/>
              <a:defRPr/>
            </a:pPr>
            <a:r>
              <a:rPr lang="en-US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map the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area of </a:t>
            </a:r>
            <a:r>
              <a:rPr lang="en-US" altLang="en-US" sz="1700" b="1" dirty="0">
                <a:latin typeface="Times New Roman" pitchFamily="18" charset="0"/>
                <a:cs typeface="Times New Roman" pitchFamily="18" charset="0"/>
              </a:rPr>
              <a:t>precipitation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/ (low/mid level downdraft</a:t>
            </a:r>
            <a:r>
              <a:rPr lang="en-US" altLang="en-US" sz="17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- 2km CAPPI field is used</a:t>
            </a:r>
          </a:p>
          <a:p>
            <a:pPr marL="180000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How to map the (likely) area of </a:t>
            </a:r>
            <a:r>
              <a:rPr lang="en-US" altLang="en-US" sz="1700" b="1" dirty="0">
                <a:latin typeface="Times New Roman" pitchFamily="18" charset="0"/>
                <a:cs typeface="Times New Roman" pitchFamily="18" charset="0"/>
              </a:rPr>
              <a:t>updraft/mesocyclone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52000" lvl="1">
              <a:spcBef>
                <a:spcPct val="0"/>
              </a:spcBef>
            </a:pP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From satellite images – locations of </a:t>
            </a:r>
            <a:r>
              <a:rPr lang="en-US" altLang="en-US" sz="1700" i="1" dirty="0">
                <a:latin typeface="Times New Roman" pitchFamily="18" charset="0"/>
                <a:cs typeface="Times New Roman" pitchFamily="18" charset="0"/>
              </a:rPr>
              <a:t>overshooting tops 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(OT) – </a:t>
            </a:r>
          </a:p>
          <a:p>
            <a:pPr marL="3452400" lvl="8">
              <a:spcBef>
                <a:spcPct val="0"/>
              </a:spcBef>
            </a:pP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upper</a:t>
            </a:r>
            <a:r>
              <a:rPr lang="hu-HU" altLang="en-US" sz="1700" dirty="0"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700" dirty="0"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of the updraft (at the cloud top level)</a:t>
            </a:r>
          </a:p>
          <a:p>
            <a:pPr marL="252000" lvl="1">
              <a:spcBef>
                <a:spcPct val="0"/>
              </a:spcBef>
            </a:pP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From radar data – </a:t>
            </a:r>
          </a:p>
          <a:p>
            <a:pPr marL="504000" lvl="2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hu-H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(convective echo) at ~12 km CAPPI area </a:t>
            </a:r>
          </a:p>
          <a:p>
            <a:pPr marL="504000" lvl="2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altLang="en-US" sz="1700" i="1" dirty="0" err="1">
                <a:latin typeface="Times New Roman" pitchFamily="18" charset="0"/>
                <a:cs typeface="Times New Roman" pitchFamily="18" charset="0"/>
              </a:rPr>
              <a:t>Mesocyclonic</a:t>
            </a:r>
            <a:r>
              <a:rPr lang="en-US" altLang="en-US" sz="1700" i="1" dirty="0">
                <a:latin typeface="Times New Roman" pitchFamily="18" charset="0"/>
                <a:cs typeface="Times New Roman" pitchFamily="18" charset="0"/>
              </a:rPr>
              <a:t> Vortex Signature</a:t>
            </a:r>
            <a:r>
              <a:rPr lang="en-US" altLang="en-US" sz="1700" b="1" dirty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in the Doppler velocity measurement, if present (</a:t>
            </a:r>
            <a:r>
              <a:rPr lang="en-US" altLang="en-US" sz="1700" i="1" dirty="0">
                <a:latin typeface="Times New Roman" pitchFamily="18" charset="0"/>
                <a:cs typeface="Times New Roman" pitchFamily="18" charset="0"/>
              </a:rPr>
              <a:t>mid-level info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04000" lvl="2" indent="-108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i="1" dirty="0">
                <a:latin typeface="Times New Roman" pitchFamily="18" charset="0"/>
                <a:cs typeface="Times New Roman" pitchFamily="18" charset="0"/>
              </a:rPr>
              <a:t>WER/BWER echo region </a:t>
            </a:r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likely location of </a:t>
            </a:r>
            <a:r>
              <a:rPr lang="en-US" altLang="en-US" sz="17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mid-level updraft/mesocyclone</a:t>
            </a:r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A</a:t>
            </a:r>
            <a:r>
              <a:rPr lang="en-US" altLang="en-US" sz="17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called WER parameter was defined to find the area of WER echoes (next slide).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88B60DD-F08E-4D64-B28B-94362E0DC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the </a:t>
            </a:r>
            <a:r>
              <a:rPr lang="en-US" sz="2200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within the storm structure</a:t>
            </a:r>
          </a:p>
        </p:txBody>
      </p:sp>
    </p:spTree>
    <p:extLst>
      <p:ext uri="{BB962C8B-B14F-4D97-AF65-F5344CB8AC3E}">
        <p14:creationId xmlns:p14="http://schemas.microsoft.com/office/powerpoint/2010/main" val="215671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0364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1" descr="wer_demo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707341"/>
            <a:ext cx="7956645" cy="615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4B3E8F3-B56A-445C-909D-59C19E0C6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961"/>
            <a:ext cx="3508513" cy="242803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65B5228-F959-4C6E-B408-5BA58F225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parameter to find area of WER/BWER echo region - to highlight the areas where the </a:t>
            </a:r>
            <a:r>
              <a:rPr lang="en-US" altLang="en-US" sz="1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radar reflectivity increases with height, </a:t>
            </a:r>
            <a:r>
              <a:rPr lang="en-US" alt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which is typical for the updraft region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BE18905-EBBC-4395-91F9-C1FDD5467461}"/>
              </a:ext>
            </a:extLst>
          </p:cNvPr>
          <p:cNvSpPr txBox="1"/>
          <p:nvPr/>
        </p:nvSpPr>
        <p:spPr>
          <a:xfrm>
            <a:off x="3299383" y="6488668"/>
            <a:ext cx="39404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gradient of radar reflectivity</a:t>
            </a:r>
          </a:p>
        </p:txBody>
      </p:sp>
    </p:spTree>
    <p:extLst>
      <p:ext uri="{BB962C8B-B14F-4D97-AF65-F5344CB8AC3E}">
        <p14:creationId xmlns:p14="http://schemas.microsoft.com/office/powerpoint/2010/main" val="544016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769"/>
            <a:ext cx="8243888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Szövegdoboz 2">
            <a:extLst>
              <a:ext uri="{FF2B5EF4-FFF2-40B4-BE49-F238E27FC236}">
                <a16:creationId xmlns:a16="http://schemas.microsoft.com/office/drawing/2014/main" id="{C0AA03C2-B953-4D45-8855-06376B35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WER2c  ---  parameter helps to find WER/BWER echo</a:t>
            </a:r>
            <a:r>
              <a:rPr lang="hu-HU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rgbClr val="0E05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km CAPPI image -  </a:t>
            </a:r>
            <a:r>
              <a:rPr lang="en-US" altLang="en-US" sz="1600" dirty="0" err="1">
                <a:solidFill>
                  <a:srgbClr val="0E05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en-US" sz="1600" dirty="0">
                <a:solidFill>
                  <a:srgbClr val="0E05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shades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km CAPPI isolines –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coloured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isolines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sz="1600" b="1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WER2 parameter – grey isolines</a:t>
            </a:r>
          </a:p>
          <a:p>
            <a:pPr lvl="2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Vertical cross-section along the AB solid black line</a:t>
            </a:r>
          </a:p>
        </p:txBody>
      </p:sp>
      <p:sp>
        <p:nvSpPr>
          <p:cNvPr id="32772" name="Téglalap 6"/>
          <p:cNvSpPr>
            <a:spLocks noChangeArrowheads="1"/>
          </p:cNvSpPr>
          <p:nvPr/>
        </p:nvSpPr>
        <p:spPr bwMode="auto">
          <a:xfrm>
            <a:off x="4214865" y="4531004"/>
            <a:ext cx="3708400" cy="830263"/>
          </a:xfrm>
          <a:prstGeom prst="rect">
            <a:avLst/>
          </a:prstGeom>
          <a:solidFill>
            <a:schemeClr val="bg1"/>
          </a:solidFill>
          <a:ln w="9525">
            <a:solidFill>
              <a:srgbClr val="0E05B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Usefulness of WER2 parameter: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BWER echo in the vertical cross section across the area of high WER2</a:t>
            </a:r>
            <a:r>
              <a:rPr lang="hu-HU" altLang="en-US" sz="1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parameter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4EB9784-F0A3-4544-9EBA-19ED97AB6582}"/>
              </a:ext>
            </a:extLst>
          </p:cNvPr>
          <p:cNvSpPr txBox="1"/>
          <p:nvPr/>
        </p:nvSpPr>
        <p:spPr>
          <a:xfrm>
            <a:off x="-1125310" y="2511157"/>
            <a:ext cx="360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89749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336337A3-7AF6-4DE8-BCA8-ECC06FC2D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26" y="1736411"/>
            <a:ext cx="3275641" cy="4430734"/>
          </a:xfrm>
          <a:prstGeom prst="rect">
            <a:avLst/>
          </a:prstGeom>
        </p:spPr>
      </p:pic>
      <p:pic>
        <p:nvPicPr>
          <p:cNvPr id="2" name="Picture 210" descr="plume_image_20120609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5046"/>
            <a:ext cx="5794625" cy="38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6119336"/>
            <a:ext cx="5856270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alt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radar, lightning and (parallax-</a:t>
            </a:r>
            <a:r>
              <a:rPr lang="hu-HU" altLang="hu-H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shif</a:t>
            </a:r>
            <a:r>
              <a:rPr lang="en-GB" alt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ted) satellite data. </a:t>
            </a:r>
            <a:endParaRPr lang="hu-HU" altLang="hu-H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alt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location of the ice plume’s source was over the centre of the storm, later it moved downstream (toward North-Northeast).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923723" y="6119336"/>
            <a:ext cx="3220278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/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defined cold ring was present on the cloud top during several hours. </a:t>
            </a:r>
            <a:endParaRPr lang="hu-HU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plume was also definite. </a:t>
            </a:r>
          </a:p>
        </p:txBody>
      </p:sp>
      <p:sp>
        <p:nvSpPr>
          <p:cNvPr id="6" name="Text Box 169"/>
          <p:cNvSpPr txBox="1">
            <a:spLocks noChangeArrowheads="1"/>
          </p:cNvSpPr>
          <p:nvPr/>
        </p:nvSpPr>
        <p:spPr bwMode="auto">
          <a:xfrm>
            <a:off x="6181915" y="1699480"/>
            <a:ext cx="2962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HRV/</a:t>
            </a:r>
            <a:r>
              <a:rPr lang="en-US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IR10.8 </a:t>
            </a:r>
            <a:r>
              <a:rPr lang="hu-HU" altLang="hu-H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blended</a:t>
            </a:r>
            <a:r>
              <a:rPr lang="hu-HU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</a:p>
          <a:p>
            <a:pPr algn="ctr"/>
            <a:r>
              <a:rPr lang="en-US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hu-HU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UTC</a:t>
            </a:r>
            <a:endParaRPr lang="hu-HU" altLang="hu-H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70"/>
          <p:cNvSpPr txBox="1">
            <a:spLocks noChangeArrowheads="1"/>
          </p:cNvSpPr>
          <p:nvPr/>
        </p:nvSpPr>
        <p:spPr bwMode="auto">
          <a:xfrm>
            <a:off x="7696431" y="4883976"/>
            <a:ext cx="11187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plume</a:t>
            </a:r>
          </a:p>
        </p:txBody>
      </p:sp>
      <p:cxnSp>
        <p:nvCxnSpPr>
          <p:cNvPr id="8" name="Egyenes összekötő nyíllal 142">
            <a:extLst/>
          </p:cNvPr>
          <p:cNvCxnSpPr>
            <a:cxnSpLocks/>
          </p:cNvCxnSpPr>
          <p:nvPr/>
        </p:nvCxnSpPr>
        <p:spPr>
          <a:xfrm flipH="1" flipV="1">
            <a:off x="7663070" y="4094922"/>
            <a:ext cx="423007" cy="7467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70"/>
          <p:cNvSpPr txBox="1">
            <a:spLocks noChangeArrowheads="1"/>
          </p:cNvSpPr>
          <p:nvPr/>
        </p:nvSpPr>
        <p:spPr bwMode="auto">
          <a:xfrm>
            <a:off x="6701970" y="5275570"/>
            <a:ext cx="20002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Overshooting top</a:t>
            </a:r>
          </a:p>
        </p:txBody>
      </p:sp>
      <p:cxnSp>
        <p:nvCxnSpPr>
          <p:cNvPr id="10" name="Egyenes összekötő nyíllal 219">
            <a:extLst/>
          </p:cNvPr>
          <p:cNvCxnSpPr>
            <a:cxnSpLocks/>
          </p:cNvCxnSpPr>
          <p:nvPr/>
        </p:nvCxnSpPr>
        <p:spPr>
          <a:xfrm flipV="1">
            <a:off x="7479587" y="4542183"/>
            <a:ext cx="0" cy="8106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E1D3539-10C4-4FDE-AA76-363851815E17}"/>
              </a:ext>
            </a:extLst>
          </p:cNvPr>
          <p:cNvSpPr txBox="1"/>
          <p:nvPr/>
        </p:nvSpPr>
        <p:spPr>
          <a:xfrm>
            <a:off x="105561" y="0"/>
            <a:ext cx="7363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–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structure visualisation using radar and satellite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Precipitation/downdraft region - 2km CAPPI - colours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Updraft region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WER2c parameters – black isolines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km CAPPI – dotted isolines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OTs (</a:t>
            </a:r>
            <a:r>
              <a:rPr lang="en-GB" altLang="en-US" dirty="0">
                <a:latin typeface="Times New Roman" panose="02020603050405020304" pitchFamily="18" charset="0"/>
                <a:cs typeface="Times New Roman" pitchFamily="18" charset="0"/>
              </a:rPr>
              <a:t>upper part of the updraft)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parallax shifted satellite data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0E6BD5B-96E7-4E75-879E-560DFC86F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58" y="4204354"/>
            <a:ext cx="1103361" cy="76357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B9C3508-D698-4BD6-AECB-86FF884DBBD8}"/>
              </a:ext>
            </a:extLst>
          </p:cNvPr>
          <p:cNvSpPr txBox="1"/>
          <p:nvPr/>
        </p:nvSpPr>
        <p:spPr>
          <a:xfrm>
            <a:off x="135412" y="1707822"/>
            <a:ext cx="736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plume from parallax shifted satellite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data</a:t>
            </a:r>
          </a:p>
        </p:txBody>
      </p:sp>
    </p:spTree>
    <p:extLst>
      <p:ext uri="{BB962C8B-B14F-4D97-AF65-F5344CB8AC3E}">
        <p14:creationId xmlns:p14="http://schemas.microsoft.com/office/powerpoint/2010/main" val="37138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6104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hu-H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</a:t>
            </a:r>
            <a:r>
              <a:rPr lang="en-US" altLang="hu-H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within the storm structure</a:t>
            </a:r>
          </a:p>
          <a:p>
            <a:pPr>
              <a:defRPr/>
            </a:pPr>
            <a:endParaRPr lang="en-US" altLang="hu-H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calculate spatial distribution of </a:t>
            </a:r>
            <a:r>
              <a:rPr lang="en-US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need </a:t>
            </a:r>
            <a:r>
              <a:rPr lang="en-US" alt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time intervals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(~30 min)</a:t>
            </a:r>
          </a:p>
          <a:p>
            <a:pPr>
              <a:defRPr/>
            </a:pPr>
            <a:endParaRPr lang="en-US" alt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 everything into a </a:t>
            </a:r>
            <a:r>
              <a:rPr lang="en-US" altLang="hu-H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coordinate system </a:t>
            </a:r>
          </a:p>
          <a:p>
            <a:pPr>
              <a:defRPr/>
            </a:pPr>
            <a:r>
              <a:rPr lang="en-US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 make easier  temporal summation and averaging)</a:t>
            </a:r>
          </a:p>
          <a:p>
            <a:pPr>
              <a:defRPr/>
            </a:pP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</a:t>
            </a:r>
            <a:r>
              <a:rPr lang="en-US" altLang="hu-H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time intervals </a:t>
            </a: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</a:t>
            </a:r>
            <a:r>
              <a:rPr lang="en-US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stroke rate temporal course</a:t>
            </a:r>
          </a:p>
          <a:p>
            <a:pPr lvl="1">
              <a:defRPr/>
            </a:pP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</a:t>
            </a:r>
            <a:endParaRPr lang="hu-HU" alt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distribution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hu-H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averaged</a:t>
            </a:r>
            <a:r>
              <a:rPr lang="en-US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2/12km CAPPI and WER2c parameter field to map the downdraft and updraft region in these time intervals</a:t>
            </a:r>
          </a:p>
          <a:p>
            <a:pPr lvl="2">
              <a:defRPr/>
            </a:pPr>
            <a:endParaRPr lang="en-US" altLang="hu-H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defRPr/>
            </a:pPr>
            <a:endParaRPr lang="en-US" altLang="hu-H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US" altLang="hu-H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10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9" descr="mesocyc_20120609_pos2_18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2438954"/>
            <a:ext cx="391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8" descr="mesocyc_20120609_pos2_16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438954"/>
            <a:ext cx="39306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64"/>
          <p:cNvSpPr>
            <a:spLocks noChangeShapeType="1"/>
          </p:cNvSpPr>
          <p:nvPr/>
        </p:nvSpPr>
        <p:spPr bwMode="auto">
          <a:xfrm>
            <a:off x="422276" y="3478767"/>
            <a:ext cx="1727200" cy="719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5"/>
          <p:cNvSpPr txBox="1">
            <a:spLocks noChangeArrowheads="1"/>
          </p:cNvSpPr>
          <p:nvPr/>
        </p:nvSpPr>
        <p:spPr bwMode="auto">
          <a:xfrm>
            <a:off x="0" y="2059474"/>
            <a:ext cx="9143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30 min. averaged 2km CAPPI radar reflectivity (color shades) (in a storm relative coordinate system)</a:t>
            </a:r>
            <a:endParaRPr lang="en-US" altLang="hu-HU" sz="1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66"/>
          <p:cNvSpPr txBox="1">
            <a:spLocks noChangeArrowheads="1"/>
          </p:cNvSpPr>
          <p:nvPr/>
        </p:nvSpPr>
        <p:spPr bwMode="auto">
          <a:xfrm>
            <a:off x="0" y="3065940"/>
            <a:ext cx="14205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hu-H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lightning density</a:t>
            </a:r>
          </a:p>
          <a:p>
            <a:r>
              <a:rPr lang="en-GB" altLang="hu-H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(nr. of lightning / km</a:t>
            </a:r>
            <a:r>
              <a:rPr lang="en-GB" altLang="hu-HU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hu-H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168"/>
          <p:cNvSpPr txBox="1">
            <a:spLocks noChangeArrowheads="1"/>
          </p:cNvSpPr>
          <p:nvPr/>
        </p:nvSpPr>
        <p:spPr bwMode="auto">
          <a:xfrm>
            <a:off x="0" y="6052104"/>
            <a:ext cx="7767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lightning density is mostly in the </a:t>
            </a:r>
            <a:r>
              <a:rPr lang="hu-HU" altLang="hu-HU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downdraft</a:t>
            </a:r>
            <a:r>
              <a:rPr lang="hu-HU" altLang="hu-H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US" alt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somewhat dislocated from the main </a:t>
            </a:r>
            <a:r>
              <a:rPr lang="en-US" altLang="hu-H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updraft position</a:t>
            </a:r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less lightning was detected in the </a:t>
            </a:r>
            <a:r>
              <a:rPr lang="en-US" altLang="hu-H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overhang area</a:t>
            </a:r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zövegdoboz 6"/>
          <p:cNvSpPr txBox="1">
            <a:spLocks noChangeArrowheads="1"/>
          </p:cNvSpPr>
          <p:nvPr/>
        </p:nvSpPr>
        <p:spPr bwMode="auto">
          <a:xfrm>
            <a:off x="971551" y="5404404"/>
            <a:ext cx="1979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km CAPPI maximum </a:t>
            </a:r>
          </a:p>
          <a:p>
            <a:pPr algn="ctr"/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(probably the main updraft region)</a:t>
            </a:r>
            <a:endParaRPr lang="hu-HU" altLang="hu-H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Egyenes összekötő nyíllal 8">
            <a:extLst/>
          </p:cNvPr>
          <p:cNvCxnSpPr/>
          <p:nvPr/>
        </p:nvCxnSpPr>
        <p:spPr>
          <a:xfrm flipV="1">
            <a:off x="1905001" y="4812267"/>
            <a:ext cx="117475" cy="5984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14"/>
          <p:cNvSpPr txBox="1">
            <a:spLocks noChangeArrowheads="1"/>
          </p:cNvSpPr>
          <p:nvPr/>
        </p:nvSpPr>
        <p:spPr bwMode="auto">
          <a:xfrm>
            <a:off x="2451101" y="2504042"/>
            <a:ext cx="1792478" cy="67710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riod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1618-1648 UTC</a:t>
            </a: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(1st </a:t>
            </a:r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 maximum</a:t>
            </a:r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Szövegdoboz 139"/>
          <p:cNvSpPr txBox="1">
            <a:spLocks noChangeArrowheads="1"/>
          </p:cNvSpPr>
          <p:nvPr/>
        </p:nvSpPr>
        <p:spPr bwMode="auto">
          <a:xfrm>
            <a:off x="6804026" y="2515154"/>
            <a:ext cx="1840568" cy="67710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riod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1733-1803 UTC</a:t>
            </a: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(2nd </a:t>
            </a:r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 maximum</a:t>
            </a:r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Line 164"/>
          <p:cNvSpPr>
            <a:spLocks noChangeShapeType="1"/>
          </p:cNvSpPr>
          <p:nvPr/>
        </p:nvSpPr>
        <p:spPr bwMode="auto">
          <a:xfrm>
            <a:off x="5724526" y="3891517"/>
            <a:ext cx="506412" cy="487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6"/>
          <p:cNvSpPr txBox="1">
            <a:spLocks noChangeArrowheads="1"/>
          </p:cNvSpPr>
          <p:nvPr/>
        </p:nvSpPr>
        <p:spPr bwMode="auto">
          <a:xfrm>
            <a:off x="4572001" y="5640942"/>
            <a:ext cx="1979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km CAPPI maximum </a:t>
            </a:r>
          </a:p>
        </p:txBody>
      </p:sp>
      <p:sp>
        <p:nvSpPr>
          <p:cNvPr id="14" name="Text Box 166"/>
          <p:cNvSpPr txBox="1">
            <a:spLocks noChangeArrowheads="1"/>
          </p:cNvSpPr>
          <p:nvPr/>
        </p:nvSpPr>
        <p:spPr bwMode="auto">
          <a:xfrm>
            <a:off x="4866597" y="3513692"/>
            <a:ext cx="14205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Total lightning density</a:t>
            </a:r>
          </a:p>
          <a:p>
            <a:pPr algn="ctr"/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endParaRPr lang="hu-HU" altLang="hu-HU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64"/>
          <p:cNvSpPr>
            <a:spLocks noChangeShapeType="1"/>
          </p:cNvSpPr>
          <p:nvPr/>
        </p:nvSpPr>
        <p:spPr bwMode="auto">
          <a:xfrm flipV="1">
            <a:off x="5821363" y="4534454"/>
            <a:ext cx="650875" cy="1114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31"/>
          <p:cNvSpPr txBox="1">
            <a:spLocks noChangeArrowheads="1"/>
          </p:cNvSpPr>
          <p:nvPr/>
        </p:nvSpPr>
        <p:spPr bwMode="auto">
          <a:xfrm>
            <a:off x="7472363" y="3910567"/>
            <a:ext cx="172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WER - well developed overhang</a:t>
            </a:r>
            <a:endParaRPr lang="hu-HU" altLang="hu-H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Egyenes összekötő nyíllal 34">
            <a:extLst/>
          </p:cNvPr>
          <p:cNvCxnSpPr>
            <a:stCxn id="16" idx="1"/>
          </p:cNvCxnSpPr>
          <p:nvPr/>
        </p:nvCxnSpPr>
        <p:spPr>
          <a:xfrm flipH="1">
            <a:off x="7229476" y="4142342"/>
            <a:ext cx="242887" cy="555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ép 18">
            <a:extLst>
              <a:ext uri="{FF2B5EF4-FFF2-40B4-BE49-F238E27FC236}">
                <a16:creationId xmlns:a16="http://schemas.microsoft.com/office/drawing/2014/main" id="{87F1A97D-A650-4C3E-B334-225443673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142" y="0"/>
            <a:ext cx="7616858" cy="2029358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17D8FD4-043B-4629-978F-A69FF739E2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25" y="5957740"/>
            <a:ext cx="1300875" cy="9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3997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8296" y="116093"/>
            <a:ext cx="8637105" cy="92476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ybrid multicell-supercell storm, windstorm</a:t>
            </a:r>
            <a:b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 </a:t>
            </a:r>
          </a:p>
        </p:txBody>
      </p:sp>
      <p:grpSp>
        <p:nvGrpSpPr>
          <p:cNvPr id="27" name="Csoportba foglalás 26"/>
          <p:cNvGrpSpPr/>
          <p:nvPr/>
        </p:nvGrpSpPr>
        <p:grpSpPr>
          <a:xfrm>
            <a:off x="6159062" y="3941379"/>
            <a:ext cx="2869324" cy="2916620"/>
            <a:chOff x="4567995" y="2463098"/>
            <a:chExt cx="4144962" cy="3810000"/>
          </a:xfrm>
        </p:grpSpPr>
        <p:pic>
          <p:nvPicPr>
            <p:cNvPr id="7" name="Kép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995" y="2463098"/>
              <a:ext cx="4144962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zövegdoboz 5"/>
            <p:cNvSpPr txBox="1">
              <a:spLocks noChangeArrowheads="1"/>
            </p:cNvSpPr>
            <p:nvPr/>
          </p:nvSpPr>
          <p:spPr bwMode="auto">
            <a:xfrm>
              <a:off x="5236332" y="5480935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Pogányvár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radar</a:t>
              </a:r>
            </a:p>
          </p:txBody>
        </p:sp>
        <p:sp>
          <p:nvSpPr>
            <p:cNvPr id="9" name="Szövegdoboz 139"/>
            <p:cNvSpPr txBox="1">
              <a:spLocks noChangeArrowheads="1"/>
            </p:cNvSpPr>
            <p:nvPr/>
          </p:nvSpPr>
          <p:spPr bwMode="auto">
            <a:xfrm>
              <a:off x="7795382" y="4272848"/>
              <a:ext cx="768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Budapest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radar</a:t>
              </a:r>
            </a:p>
          </p:txBody>
        </p:sp>
        <p:sp>
          <p:nvSpPr>
            <p:cNvPr id="10" name="Téglalap 9"/>
            <p:cNvSpPr/>
            <p:nvPr/>
          </p:nvSpPr>
          <p:spPr>
            <a:xfrm>
              <a:off x="7325482" y="4688773"/>
              <a:ext cx="71438" cy="73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7828720" y="4112510"/>
              <a:ext cx="73025" cy="73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984170" y="4761798"/>
              <a:ext cx="1017587" cy="2460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</a:rPr>
                <a:t>Wind</a:t>
              </a:r>
              <a:r>
                <a:rPr kumimoji="0" lang="hu-HU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</a:rPr>
                <a:t> </a:t>
              </a:r>
              <a:r>
                <a:rPr kumimoji="0" lang="hu-HU" sz="1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</a:rPr>
                <a:t>damage</a:t>
              </a:r>
              <a:endParaRPr kumimoji="0" lang="hu-HU" sz="1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" name="Ellipszis 12"/>
            <p:cNvSpPr/>
            <p:nvPr/>
          </p:nvSpPr>
          <p:spPr>
            <a:xfrm>
              <a:off x="7949370" y="4258560"/>
              <a:ext cx="53975" cy="555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4949116" y="6488668"/>
            <a:ext cx="12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Storm track</a:t>
            </a:r>
          </a:p>
        </p:txBody>
      </p:sp>
      <p:sp>
        <p:nvSpPr>
          <p:cNvPr id="15" name="Text Box 250"/>
          <p:cNvSpPr txBox="1">
            <a:spLocks noChangeArrowheads="1"/>
          </p:cNvSpPr>
          <p:nvPr/>
        </p:nvSpPr>
        <p:spPr bwMode="auto">
          <a:xfrm>
            <a:off x="101572" y="1152132"/>
            <a:ext cx="4082801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thunderstorm developed </a:t>
            </a:r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ahead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propagating </a:t>
            </a:r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front 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moved along a 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pre-frontal</a:t>
            </a:r>
            <a:r>
              <a:rPr lang="en-US" sz="17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convergence line</a:t>
            </a:r>
            <a:r>
              <a:rPr lang="hu-HU" sz="17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altLang="hu-H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caused </a:t>
            </a:r>
            <a:r>
              <a:rPr lang="en-US" altLang="hu-HU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wind </a:t>
            </a:r>
            <a:r>
              <a:rPr lang="en-US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its track </a:t>
            </a:r>
            <a:r>
              <a:rPr lang="hu-HU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altLang="hu-H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hu-HU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m/s</a:t>
            </a: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hu-H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" y="2732715"/>
            <a:ext cx="4546119" cy="302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0"/>
          <p:cNvSpPr txBox="1">
            <a:spLocks noChangeArrowheads="1"/>
          </p:cNvSpPr>
          <p:nvPr/>
        </p:nvSpPr>
        <p:spPr bwMode="auto">
          <a:xfrm>
            <a:off x="94082" y="5813092"/>
            <a:ext cx="4525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in its mature phase, west of Budapest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45"/>
          <p:cNvSpPr txBox="1">
            <a:spLocks noChangeArrowheads="1"/>
          </p:cNvSpPr>
          <p:nvPr/>
        </p:nvSpPr>
        <p:spPr bwMode="auto">
          <a:xfrm>
            <a:off x="176872" y="5406888"/>
            <a:ext cx="2076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 dirty="0">
                <a:solidFill>
                  <a:srgbClr val="FFFF00"/>
                </a:solidFill>
              </a:rPr>
              <a:t>Photo: Laczkó Zsuzsanna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DE01E91-22DE-4BD5-8911-D7ECD483F223}"/>
              </a:ext>
            </a:extLst>
          </p:cNvPr>
          <p:cNvGrpSpPr/>
          <p:nvPr/>
        </p:nvGrpSpPr>
        <p:grpSpPr>
          <a:xfrm>
            <a:off x="4276945" y="1004086"/>
            <a:ext cx="4715184" cy="3399326"/>
            <a:chOff x="4276945" y="1004086"/>
            <a:chExt cx="4715184" cy="3399326"/>
          </a:xfrm>
        </p:grpSpPr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825C4AEC-C3F3-4B62-A74E-CBC83F69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945" y="1654190"/>
              <a:ext cx="3927206" cy="2645573"/>
            </a:xfrm>
            <a:prstGeom prst="rect">
              <a:avLst/>
            </a:prstGeom>
          </p:spPr>
        </p:pic>
        <p:sp>
          <p:nvSpPr>
            <p:cNvPr id="20" name="Szabadkézi sokszög 18">
              <a:extLst>
                <a:ext uri="{FF2B5EF4-FFF2-40B4-BE49-F238E27FC236}">
                  <a16:creationId xmlns:a16="http://schemas.microsoft.com/office/drawing/2014/main" id="{E2609C28-03CD-466E-B4DC-B054586D753A}"/>
                </a:ext>
              </a:extLst>
            </p:cNvPr>
            <p:cNvSpPr/>
            <p:nvPr/>
          </p:nvSpPr>
          <p:spPr>
            <a:xfrm>
              <a:off x="4286017" y="1652588"/>
              <a:ext cx="2519362" cy="2038350"/>
            </a:xfrm>
            <a:custGeom>
              <a:avLst/>
              <a:gdLst>
                <a:gd name="connsiteX0" fmla="*/ 0 w 2519362"/>
                <a:gd name="connsiteY0" fmla="*/ 2038350 h 2038350"/>
                <a:gd name="connsiteX1" fmla="*/ 647700 w 2519362"/>
                <a:gd name="connsiteY1" fmla="*/ 1762125 h 2038350"/>
                <a:gd name="connsiteX2" fmla="*/ 1219200 w 2519362"/>
                <a:gd name="connsiteY2" fmla="*/ 1495425 h 2038350"/>
                <a:gd name="connsiteX3" fmla="*/ 1933575 w 2519362"/>
                <a:gd name="connsiteY3" fmla="*/ 1085850 h 2038350"/>
                <a:gd name="connsiteX4" fmla="*/ 2281237 w 2519362"/>
                <a:gd name="connsiteY4" fmla="*/ 533400 h 2038350"/>
                <a:gd name="connsiteX5" fmla="*/ 2519362 w 2519362"/>
                <a:gd name="connsiteY5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9362" h="2038350">
                  <a:moveTo>
                    <a:pt x="0" y="2038350"/>
                  </a:moveTo>
                  <a:lnTo>
                    <a:pt x="647700" y="1762125"/>
                  </a:lnTo>
                  <a:cubicBezTo>
                    <a:pt x="850900" y="1671637"/>
                    <a:pt x="1004888" y="1608137"/>
                    <a:pt x="1219200" y="1495425"/>
                  </a:cubicBezTo>
                  <a:cubicBezTo>
                    <a:pt x="1433512" y="1382713"/>
                    <a:pt x="1756569" y="1246187"/>
                    <a:pt x="1933575" y="1085850"/>
                  </a:cubicBezTo>
                  <a:cubicBezTo>
                    <a:pt x="2110581" y="925513"/>
                    <a:pt x="2183606" y="714375"/>
                    <a:pt x="2281237" y="533400"/>
                  </a:cubicBezTo>
                  <a:cubicBezTo>
                    <a:pt x="2378868" y="352425"/>
                    <a:pt x="2449115" y="176212"/>
                    <a:pt x="2519362" y="0"/>
                  </a:cubicBezTo>
                </a:path>
              </a:pathLst>
            </a:custGeom>
            <a:noFill/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Szabadkézi sokszög 19">
              <a:extLst>
                <a:ext uri="{FF2B5EF4-FFF2-40B4-BE49-F238E27FC236}">
                  <a16:creationId xmlns:a16="http://schemas.microsoft.com/office/drawing/2014/main" id="{CBE4F9F1-7A73-4D77-805B-C810F1F6C4D2}"/>
                </a:ext>
              </a:extLst>
            </p:cNvPr>
            <p:cNvSpPr/>
            <p:nvPr/>
          </p:nvSpPr>
          <p:spPr>
            <a:xfrm>
              <a:off x="6295792" y="1726457"/>
              <a:ext cx="1750523" cy="1593006"/>
            </a:xfrm>
            <a:custGeom>
              <a:avLst/>
              <a:gdLst>
                <a:gd name="connsiteX0" fmla="*/ 0 w 1750523"/>
                <a:gd name="connsiteY0" fmla="*/ 1593006 h 1593006"/>
                <a:gd name="connsiteX1" fmla="*/ 733425 w 1750523"/>
                <a:gd name="connsiteY1" fmla="*/ 1478706 h 1593006"/>
                <a:gd name="connsiteX2" fmla="*/ 1204912 w 1750523"/>
                <a:gd name="connsiteY2" fmla="*/ 1345356 h 1593006"/>
                <a:gd name="connsiteX3" fmla="*/ 1504950 w 1750523"/>
                <a:gd name="connsiteY3" fmla="*/ 1178668 h 1593006"/>
                <a:gd name="connsiteX4" fmla="*/ 1685925 w 1750523"/>
                <a:gd name="connsiteY4" fmla="*/ 726231 h 1593006"/>
                <a:gd name="connsiteX5" fmla="*/ 1747837 w 1750523"/>
                <a:gd name="connsiteY5" fmla="*/ 111868 h 1593006"/>
                <a:gd name="connsiteX6" fmla="*/ 1733550 w 1750523"/>
                <a:gd name="connsiteY6" fmla="*/ 2331 h 159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0523" h="1593006">
                  <a:moveTo>
                    <a:pt x="0" y="1593006"/>
                  </a:moveTo>
                  <a:cubicBezTo>
                    <a:pt x="266303" y="1556493"/>
                    <a:pt x="532606" y="1519981"/>
                    <a:pt x="733425" y="1478706"/>
                  </a:cubicBezTo>
                  <a:cubicBezTo>
                    <a:pt x="934244" y="1437431"/>
                    <a:pt x="1076325" y="1395362"/>
                    <a:pt x="1204912" y="1345356"/>
                  </a:cubicBezTo>
                  <a:cubicBezTo>
                    <a:pt x="1333499" y="1295350"/>
                    <a:pt x="1424781" y="1281855"/>
                    <a:pt x="1504950" y="1178668"/>
                  </a:cubicBezTo>
                  <a:cubicBezTo>
                    <a:pt x="1585119" y="1075481"/>
                    <a:pt x="1645444" y="904031"/>
                    <a:pt x="1685925" y="726231"/>
                  </a:cubicBezTo>
                  <a:cubicBezTo>
                    <a:pt x="1726406" y="548431"/>
                    <a:pt x="1739900" y="232518"/>
                    <a:pt x="1747837" y="111868"/>
                  </a:cubicBezTo>
                  <a:cubicBezTo>
                    <a:pt x="1755774" y="-8782"/>
                    <a:pt x="1744662" y="-3226"/>
                    <a:pt x="1733550" y="2331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D626C1D0-CBCE-49BA-9FCB-F50D3EF78E96}"/>
                </a:ext>
              </a:extLst>
            </p:cNvPr>
            <p:cNvSpPr txBox="1"/>
            <p:nvPr/>
          </p:nvSpPr>
          <p:spPr>
            <a:xfrm>
              <a:off x="5863014" y="1266399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Cold front</a:t>
              </a: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4262C822-733E-4F2F-88BA-9F2B193C55DA}"/>
                </a:ext>
              </a:extLst>
            </p:cNvPr>
            <p:cNvSpPr txBox="1"/>
            <p:nvPr/>
          </p:nvSpPr>
          <p:spPr>
            <a:xfrm>
              <a:off x="7171053" y="1004086"/>
              <a:ext cx="18210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Pre-frontal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convergence line</a:t>
              </a:r>
            </a:p>
          </p:txBody>
        </p:sp>
        <p:sp>
          <p:nvSpPr>
            <p:cNvPr id="24" name="Lefelé nyíl 22">
              <a:extLst>
                <a:ext uri="{FF2B5EF4-FFF2-40B4-BE49-F238E27FC236}">
                  <a16:creationId xmlns:a16="http://schemas.microsoft.com/office/drawing/2014/main" id="{AAEC3028-4F8F-419B-A1D6-56A58FD57A4B}"/>
                </a:ext>
              </a:extLst>
            </p:cNvPr>
            <p:cNvSpPr/>
            <p:nvPr/>
          </p:nvSpPr>
          <p:spPr>
            <a:xfrm>
              <a:off x="6676005" y="2911876"/>
              <a:ext cx="310009" cy="255150"/>
            </a:xfrm>
            <a:prstGeom prst="downArrow">
              <a:avLst/>
            </a:prstGeom>
            <a:solidFill>
              <a:srgbClr val="00B0F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Jobbra nyíl 23">
              <a:extLst>
                <a:ext uri="{FF2B5EF4-FFF2-40B4-BE49-F238E27FC236}">
                  <a16:creationId xmlns:a16="http://schemas.microsoft.com/office/drawing/2014/main" id="{DC153E05-EC28-4F49-AD42-A42C98DE77CF}"/>
                </a:ext>
              </a:extLst>
            </p:cNvPr>
            <p:cNvSpPr/>
            <p:nvPr/>
          </p:nvSpPr>
          <p:spPr>
            <a:xfrm rot="19336271">
              <a:off x="6948844" y="3295387"/>
              <a:ext cx="683581" cy="371475"/>
            </a:xfrm>
            <a:prstGeom prst="rightArrow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9D34D288-54D0-4FC8-B4A2-E0E79B8CE59F}"/>
                </a:ext>
              </a:extLst>
            </p:cNvPr>
            <p:cNvSpPr/>
            <p:nvPr/>
          </p:nvSpPr>
          <p:spPr>
            <a:xfrm>
              <a:off x="6533962" y="3177659"/>
              <a:ext cx="142043" cy="15011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églalap 27">
              <a:extLst>
                <a:ext uri="{FF2B5EF4-FFF2-40B4-BE49-F238E27FC236}">
                  <a16:creationId xmlns:a16="http://schemas.microsoft.com/office/drawing/2014/main" id="{06108795-47F1-4A56-BA83-6A0ED6811F69}"/>
                </a:ext>
              </a:extLst>
            </p:cNvPr>
            <p:cNvSpPr/>
            <p:nvPr/>
          </p:nvSpPr>
          <p:spPr>
            <a:xfrm>
              <a:off x="6993133" y="3757081"/>
              <a:ext cx="39049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>
                  <a:ln w="15875">
                    <a:solidFill>
                      <a:schemeClr val="bg2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08588B33-7686-4ABA-BC38-B700AD7BA1B5}"/>
                </a:ext>
              </a:extLst>
            </p:cNvPr>
            <p:cNvSpPr/>
            <p:nvPr/>
          </p:nvSpPr>
          <p:spPr>
            <a:xfrm>
              <a:off x="4888906" y="2926452"/>
              <a:ext cx="3904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>
                  <a:ln w="15875">
                    <a:solidFill>
                      <a:schemeClr val="bg2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30" name="Téglalap 29">
              <a:extLst>
                <a:ext uri="{FF2B5EF4-FFF2-40B4-BE49-F238E27FC236}">
                  <a16:creationId xmlns:a16="http://schemas.microsoft.com/office/drawing/2014/main" id="{262CDA78-0489-4DA1-AC3D-CDF83F0BE2FD}"/>
                </a:ext>
              </a:extLst>
            </p:cNvPr>
            <p:cNvSpPr/>
            <p:nvPr/>
          </p:nvSpPr>
          <p:spPr>
            <a:xfrm>
              <a:off x="4705159" y="1870418"/>
              <a:ext cx="39049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>
                  <a:ln w="15875">
                    <a:solidFill>
                      <a:schemeClr val="bg2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5" name="Téglalap 4">
            <a:extLst>
              <a:ext uri="{FF2B5EF4-FFF2-40B4-BE49-F238E27FC236}">
                <a16:creationId xmlns:a16="http://schemas.microsoft.com/office/drawing/2014/main" id="{92D94407-CB28-4204-81FB-2241BD253FEA}"/>
              </a:ext>
            </a:extLst>
          </p:cNvPr>
          <p:cNvSpPr/>
          <p:nvPr/>
        </p:nvSpPr>
        <p:spPr>
          <a:xfrm>
            <a:off x="87713" y="6204350"/>
            <a:ext cx="4559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oderate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-to-high wind shear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humidity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moderate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instability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845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7108" y="149992"/>
            <a:ext cx="7886700" cy="47836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supercell/multicell characteristics</a:t>
            </a:r>
          </a:p>
        </p:txBody>
      </p:sp>
      <p:pic>
        <p:nvPicPr>
          <p:cNvPr id="7" name="Kép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7" y="4059955"/>
            <a:ext cx="22875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25" y="2955055"/>
            <a:ext cx="206533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40"/>
          <p:cNvSpPr txBox="1">
            <a:spLocks noChangeArrowheads="1"/>
          </p:cNvSpPr>
          <p:nvPr/>
        </p:nvSpPr>
        <p:spPr bwMode="auto">
          <a:xfrm>
            <a:off x="4558000" y="4606055"/>
            <a:ext cx="96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original cell</a:t>
            </a:r>
          </a:p>
        </p:txBody>
      </p:sp>
      <p:sp>
        <p:nvSpPr>
          <p:cNvPr id="13" name="Szövegdoboz 41"/>
          <p:cNvSpPr txBox="1">
            <a:spLocks noChangeArrowheads="1"/>
          </p:cNvSpPr>
          <p:nvPr/>
        </p:nvSpPr>
        <p:spPr bwMode="auto">
          <a:xfrm>
            <a:off x="4635787" y="4047255"/>
            <a:ext cx="1379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CMAX 1305 UTC</a:t>
            </a:r>
          </a:p>
        </p:txBody>
      </p:sp>
      <p:sp>
        <p:nvSpPr>
          <p:cNvPr id="14" name="Szövegdoboz 190"/>
          <p:cNvSpPr txBox="1">
            <a:spLocks noChangeArrowheads="1"/>
          </p:cNvSpPr>
          <p:nvPr/>
        </p:nvSpPr>
        <p:spPr bwMode="auto">
          <a:xfrm>
            <a:off x="6713825" y="2943942"/>
            <a:ext cx="1379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CMAX 1320 UTC</a:t>
            </a:r>
          </a:p>
        </p:txBody>
      </p:sp>
      <p:sp>
        <p:nvSpPr>
          <p:cNvPr id="15" name="Jobbra nyíl 14"/>
          <p:cNvSpPr/>
          <p:nvPr/>
        </p:nvSpPr>
        <p:spPr>
          <a:xfrm rot="19236581">
            <a:off x="6288375" y="4688605"/>
            <a:ext cx="936625" cy="361950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H="1" flipV="1">
            <a:off x="7652037" y="4320305"/>
            <a:ext cx="595313" cy="138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7771100" y="4094880"/>
            <a:ext cx="595312" cy="138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Kép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3" y="783010"/>
            <a:ext cx="375602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257"/>
          <p:cNvSpPr>
            <a:spLocks noChangeShapeType="1"/>
          </p:cNvSpPr>
          <p:nvPr/>
        </p:nvSpPr>
        <p:spPr bwMode="auto">
          <a:xfrm flipV="1">
            <a:off x="468380" y="2764210"/>
            <a:ext cx="581025" cy="471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58"/>
          <p:cNvSpPr>
            <a:spLocks noChangeShapeType="1"/>
          </p:cNvSpPr>
          <p:nvPr/>
        </p:nvSpPr>
        <p:spPr bwMode="auto">
          <a:xfrm flipH="1" flipV="1">
            <a:off x="1463743" y="2770560"/>
            <a:ext cx="377825" cy="315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59"/>
          <p:cNvSpPr txBox="1">
            <a:spLocks noChangeArrowheads="1"/>
          </p:cNvSpPr>
          <p:nvPr/>
        </p:nvSpPr>
        <p:spPr bwMode="auto">
          <a:xfrm>
            <a:off x="878749" y="3252576"/>
            <a:ext cx="2036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Doppler velocity couplets (min./max.)</a:t>
            </a:r>
          </a:p>
        </p:txBody>
      </p:sp>
      <p:sp>
        <p:nvSpPr>
          <p:cNvPr id="32" name="Line 260"/>
          <p:cNvSpPr>
            <a:spLocks noChangeShapeType="1"/>
          </p:cNvSpPr>
          <p:nvPr/>
        </p:nvSpPr>
        <p:spPr bwMode="auto">
          <a:xfrm flipH="1">
            <a:off x="1330393" y="1984748"/>
            <a:ext cx="566737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zövegdoboz 139"/>
          <p:cNvSpPr txBox="1">
            <a:spLocks noChangeArrowheads="1"/>
          </p:cNvSpPr>
          <p:nvPr/>
        </p:nvSpPr>
        <p:spPr bwMode="auto">
          <a:xfrm>
            <a:off x="2987743" y="871910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1303 UTC</a:t>
            </a:r>
          </a:p>
        </p:txBody>
      </p:sp>
      <p:sp>
        <p:nvSpPr>
          <p:cNvPr id="35" name="Szövegdoboz 26"/>
          <p:cNvSpPr txBox="1">
            <a:spLocks noChangeArrowheads="1"/>
          </p:cNvSpPr>
          <p:nvPr/>
        </p:nvSpPr>
        <p:spPr bwMode="auto">
          <a:xfrm>
            <a:off x="188980" y="3162673"/>
            <a:ext cx="463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nr1</a:t>
            </a:r>
          </a:p>
        </p:txBody>
      </p:sp>
      <p:sp>
        <p:nvSpPr>
          <p:cNvPr id="36" name="Szövegdoboz 172"/>
          <p:cNvSpPr txBox="1">
            <a:spLocks noChangeArrowheads="1"/>
          </p:cNvSpPr>
          <p:nvPr/>
        </p:nvSpPr>
        <p:spPr bwMode="auto">
          <a:xfrm>
            <a:off x="1665355" y="3032498"/>
            <a:ext cx="463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nr2</a:t>
            </a:r>
          </a:p>
        </p:txBody>
      </p:sp>
      <p:sp>
        <p:nvSpPr>
          <p:cNvPr id="37" name="Szövegdoboz 28"/>
          <p:cNvSpPr txBox="1">
            <a:spLocks noChangeArrowheads="1"/>
          </p:cNvSpPr>
          <p:nvPr/>
        </p:nvSpPr>
        <p:spPr bwMode="auto">
          <a:xfrm>
            <a:off x="3557655" y="1873623"/>
            <a:ext cx="5533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radar</a:t>
            </a:r>
          </a:p>
        </p:txBody>
      </p:sp>
      <p:sp>
        <p:nvSpPr>
          <p:cNvPr id="38" name="Szövegdoboz 29"/>
          <p:cNvSpPr txBox="1">
            <a:spLocks noChangeArrowheads="1"/>
          </p:cNvSpPr>
          <p:nvPr/>
        </p:nvSpPr>
        <p:spPr bwMode="auto">
          <a:xfrm>
            <a:off x="185465" y="4221562"/>
            <a:ext cx="420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PPI 1° radial Doppler velocity measurement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km CAPPI radar reflectivity isolines</a:t>
            </a:r>
          </a:p>
        </p:txBody>
      </p:sp>
      <p:sp>
        <p:nvSpPr>
          <p:cNvPr id="39" name="Szövegdoboz 30"/>
          <p:cNvSpPr txBox="1">
            <a:spLocks noChangeArrowheads="1"/>
          </p:cNvSpPr>
          <p:nvPr/>
        </p:nvSpPr>
        <p:spPr bwMode="auto">
          <a:xfrm>
            <a:off x="165168" y="1479923"/>
            <a:ext cx="21275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V-shape of reflectivity</a:t>
            </a:r>
          </a:p>
        </p:txBody>
      </p:sp>
      <p:cxnSp>
        <p:nvCxnSpPr>
          <p:cNvPr id="40" name="Egyenes összekötő 39"/>
          <p:cNvCxnSpPr/>
          <p:nvPr/>
        </p:nvCxnSpPr>
        <p:spPr>
          <a:xfrm>
            <a:off x="754130" y="1724398"/>
            <a:ext cx="284163" cy="390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ne 257"/>
          <p:cNvSpPr>
            <a:spLocks noChangeShapeType="1"/>
          </p:cNvSpPr>
          <p:nvPr/>
        </p:nvSpPr>
        <p:spPr bwMode="auto">
          <a:xfrm flipV="1">
            <a:off x="446155" y="2591173"/>
            <a:ext cx="592138" cy="654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ine 258"/>
          <p:cNvSpPr>
            <a:spLocks noChangeShapeType="1"/>
          </p:cNvSpPr>
          <p:nvPr/>
        </p:nvSpPr>
        <p:spPr bwMode="auto">
          <a:xfrm flipH="1" flipV="1">
            <a:off x="1474855" y="3024560"/>
            <a:ext cx="366713" cy="61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gyenes összekötő nyíllal 42"/>
          <p:cNvCxnSpPr/>
          <p:nvPr/>
        </p:nvCxnSpPr>
        <p:spPr>
          <a:xfrm flipH="1" flipV="1">
            <a:off x="5614118" y="5745608"/>
            <a:ext cx="595313" cy="138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 flipH="1" flipV="1">
            <a:off x="5721253" y="5427231"/>
            <a:ext cx="595313" cy="138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>
            <a:extLst>
              <a:ext uri="{FF2B5EF4-FFF2-40B4-BE49-F238E27FC236}">
                <a16:creationId xmlns:a16="http://schemas.microsoft.com/office/drawing/2014/main" id="{718BFF81-C9C7-447D-BBF5-44E77BADFAD1}"/>
              </a:ext>
            </a:extLst>
          </p:cNvPr>
          <p:cNvSpPr/>
          <p:nvPr/>
        </p:nvSpPr>
        <p:spPr>
          <a:xfrm>
            <a:off x="4820386" y="2328095"/>
            <a:ext cx="38905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Frequent mergings with neighbouring cells</a:t>
            </a:r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F80E57D1-D202-4654-8564-2EBE88CE7A01}"/>
              </a:ext>
            </a:extLst>
          </p:cNvPr>
          <p:cNvSpPr/>
          <p:nvPr/>
        </p:nvSpPr>
        <p:spPr>
          <a:xfrm>
            <a:off x="103694" y="5103674"/>
            <a:ext cx="4342693" cy="6463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V-shape (V-notch) in radar reflectivity</a:t>
            </a:r>
          </a:p>
          <a:p>
            <a:pPr algn="ctr"/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typical feature of some supercells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0339F55-C43C-4BB6-826F-BDBD2021B03C}"/>
              </a:ext>
            </a:extLst>
          </p:cNvPr>
          <p:cNvSpPr/>
          <p:nvPr/>
        </p:nvSpPr>
        <p:spPr>
          <a:xfrm>
            <a:off x="169682" y="5991255"/>
            <a:ext cx="4048699" cy="6463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Several Doppler velocity couplets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Several mesocyclones formed</a:t>
            </a:r>
          </a:p>
        </p:txBody>
      </p:sp>
    </p:spTree>
    <p:extLst>
      <p:ext uri="{BB962C8B-B14F-4D97-AF65-F5344CB8AC3E}">
        <p14:creationId xmlns:p14="http://schemas.microsoft.com/office/powerpoint/2010/main" val="1329552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A2F5EF0-2521-4F57-B685-9E51BB222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335735"/>
              </p:ext>
            </p:extLst>
          </p:nvPr>
        </p:nvGraphicFramePr>
        <p:xfrm>
          <a:off x="0" y="103695"/>
          <a:ext cx="6645910" cy="65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60" name="Kép 8" descr="villam_to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23" y="3676454"/>
            <a:ext cx="7792353" cy="3181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Szövegdoboz 3"/>
          <p:cNvSpPr txBox="1">
            <a:spLocks noChangeArrowheads="1"/>
          </p:cNvSpPr>
          <p:nvPr/>
        </p:nvSpPr>
        <p:spPr bwMode="auto">
          <a:xfrm>
            <a:off x="0" y="808625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  <a:cs typeface="Times New Roman" pitchFamily="18" charset="0"/>
              </a:rPr>
              <a:t>Number of </a:t>
            </a:r>
            <a:r>
              <a:rPr lang="en-GB" altLang="en-US" sz="1800" b="1">
                <a:latin typeface="Times New Roman" panose="02020603050405020304" pitchFamily="18" charset="0"/>
                <a:cs typeface="Times New Roman" pitchFamily="18" charset="0"/>
              </a:rPr>
              <a:t>Total</a:t>
            </a:r>
            <a:r>
              <a:rPr lang="en-GB" altLang="en-US" sz="1800">
                <a:latin typeface="Times New Roman" panose="02020603050405020304" pitchFamily="18" charset="0"/>
                <a:cs typeface="Times New Roman" pitchFamily="18" charset="0"/>
              </a:rPr>
              <a:t> strokes / 1 minute</a:t>
            </a:r>
          </a:p>
        </p:txBody>
      </p:sp>
      <p:cxnSp>
        <p:nvCxnSpPr>
          <p:cNvPr id="11" name="Egyenes összekötő nyíllal 13">
            <a:extLst>
              <a:ext uri="{FF2B5EF4-FFF2-40B4-BE49-F238E27FC236}">
                <a16:creationId xmlns:a16="http://schemas.microsoft.com/office/drawing/2014/main" id="{B3B18FF3-452E-4B26-A3B4-63EBC0405FC3}"/>
              </a:ext>
            </a:extLst>
          </p:cNvPr>
          <p:cNvCxnSpPr>
            <a:cxnSpLocks/>
          </p:cNvCxnSpPr>
          <p:nvPr/>
        </p:nvCxnSpPr>
        <p:spPr>
          <a:xfrm flipH="1" flipV="1">
            <a:off x="6426200" y="2590281"/>
            <a:ext cx="519113" cy="255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57119" y="3876919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92DE1D39-F494-4BD6-B60E-D2AF6AA34E4D}"/>
              </a:ext>
            </a:extLst>
          </p:cNvPr>
          <p:cNvSpPr txBox="1"/>
          <p:nvPr/>
        </p:nvSpPr>
        <p:spPr>
          <a:xfrm>
            <a:off x="6693129" y="3601039"/>
            <a:ext cx="245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09.06.2012. hailstorm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517CB01-D8F4-4E38-B398-47E77A875B7C}"/>
              </a:ext>
            </a:extLst>
          </p:cNvPr>
          <p:cNvSpPr txBox="1"/>
          <p:nvPr/>
        </p:nvSpPr>
        <p:spPr>
          <a:xfrm>
            <a:off x="3400425" y="293802"/>
            <a:ext cx="285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08.07.2015. windstorm</a:t>
            </a:r>
          </a:p>
        </p:txBody>
      </p:sp>
      <p:cxnSp>
        <p:nvCxnSpPr>
          <p:cNvPr id="16" name="Straight Arrow Connector 5">
            <a:extLst>
              <a:ext uri="{FF2B5EF4-FFF2-40B4-BE49-F238E27FC236}">
                <a16:creationId xmlns:a16="http://schemas.microsoft.com/office/drawing/2014/main" id="{E86B2B0D-2479-4746-ADE4-E44175AF28F6}"/>
              </a:ext>
            </a:extLst>
          </p:cNvPr>
          <p:cNvCxnSpPr/>
          <p:nvPr/>
        </p:nvCxnSpPr>
        <p:spPr>
          <a:xfrm>
            <a:off x="6396677" y="4642061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DF13849-01BA-4538-B2CE-2E4D73B9D299}"/>
              </a:ext>
            </a:extLst>
          </p:cNvPr>
          <p:cNvSpPr txBox="1"/>
          <p:nvPr/>
        </p:nvSpPr>
        <p:spPr>
          <a:xfrm>
            <a:off x="4391025" y="63817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High lightning rate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8626BB2-FDF3-494D-9F01-BB0EB8AA2F8B}"/>
              </a:ext>
            </a:extLst>
          </p:cNvPr>
          <p:cNvSpPr txBox="1"/>
          <p:nvPr/>
        </p:nvSpPr>
        <p:spPr>
          <a:xfrm>
            <a:off x="6896100" y="381000"/>
            <a:ext cx="208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lightning rate to the previous case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4FCBA5F-2C45-44E4-9C63-297B113CAEBD}"/>
              </a:ext>
            </a:extLst>
          </p:cNvPr>
          <p:cNvSpPr txBox="1"/>
          <p:nvPr/>
        </p:nvSpPr>
        <p:spPr>
          <a:xfrm>
            <a:off x="828675" y="32385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Lightning jump</a:t>
            </a:r>
          </a:p>
        </p:txBody>
      </p:sp>
    </p:spTree>
    <p:extLst>
      <p:ext uri="{BB962C8B-B14F-4D97-AF65-F5344CB8AC3E}">
        <p14:creationId xmlns:p14="http://schemas.microsoft.com/office/powerpoint/2010/main" val="3561631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11" y="0"/>
            <a:ext cx="6819089" cy="67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2827294" y="262969"/>
            <a:ext cx="19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Lightning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nr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./1min.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743969" y="1851466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kern="0" dirty="0">
                <a:solidFill>
                  <a:sysClr val="windowText" lastClr="000000"/>
                </a:solidFill>
              </a:rPr>
              <a:t>E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stimated</a:t>
            </a: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vorticity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540376" y="3631708"/>
            <a:ext cx="101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BT 10.8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737656" y="5607443"/>
            <a:ext cx="80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events</a:t>
            </a: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3350" y="-22860"/>
            <a:ext cx="4674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tracking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courses</a:t>
            </a:r>
            <a:endParaRPr lang="hu-H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7931"/>
            <a:ext cx="2311685" cy="6020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-720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</a:t>
            </a:r>
            <a:r>
              <a:rPr lang="en-GB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lightning rate</a:t>
            </a:r>
            <a:r>
              <a:rPr lang="en-GB" sz="1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observed, when the </a:t>
            </a:r>
            <a:r>
              <a:rPr lang="en-GB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 intensifies</a:t>
            </a: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 periods of mesocyclone intensification).</a:t>
            </a:r>
            <a:endParaRPr lang="en-GB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-720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lightning maximum appeared </a:t>
            </a:r>
            <a:r>
              <a:rPr lang="en-GB" altLang="hu-HU" sz="1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GB" altLang="hu-H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reports on </a:t>
            </a:r>
            <a:r>
              <a:rPr lang="en-GB" altLang="hu-HU" sz="1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wind gusts</a:t>
            </a: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(&gt;25 m/s) </a:t>
            </a:r>
            <a:r>
              <a:rPr lang="hu-HU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hail.</a:t>
            </a:r>
          </a:p>
          <a:p>
            <a:pPr marL="72000" indent="-720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</a:t>
            </a:r>
            <a:r>
              <a:rPr lang="en-GB" altLang="hu-H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remarkable drop of BT10.8</a:t>
            </a: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(6-16 K/15min) in the early phase of the storm. </a:t>
            </a:r>
          </a:p>
          <a:p>
            <a:pPr marL="72000" lvl="0" indent="-720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</a:t>
            </a:r>
            <a:r>
              <a:rPr lang="en-GB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lightning occurred in the </a:t>
            </a:r>
            <a:r>
              <a:rPr lang="hu-HU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hu-H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phase.</a:t>
            </a:r>
          </a:p>
          <a:p>
            <a:pPr marL="72000" indent="-720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hu-H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GB" alt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just after the first steep increase of lightning rate and the first vorticity maximum. </a:t>
            </a: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D0622372-1B21-4CE5-85A2-08C0DBC7C40A}"/>
              </a:ext>
            </a:extLst>
          </p:cNvPr>
          <p:cNvCxnSpPr>
            <a:cxnSpLocks/>
          </p:cNvCxnSpPr>
          <p:nvPr/>
        </p:nvCxnSpPr>
        <p:spPr>
          <a:xfrm>
            <a:off x="7788278" y="4534228"/>
            <a:ext cx="0" cy="4011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F21DC7A-0144-4F6E-997B-72D7B9FBAF27}"/>
              </a:ext>
            </a:extLst>
          </p:cNvPr>
          <p:cNvSpPr txBox="1"/>
          <p:nvPr/>
        </p:nvSpPr>
        <p:spPr>
          <a:xfrm>
            <a:off x="7943164" y="4606162"/>
            <a:ext cx="693336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9-15K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7BBD19C-BF4D-4211-A13A-3EAE69CCE7C7}"/>
              </a:ext>
            </a:extLst>
          </p:cNvPr>
          <p:cNvSpPr txBox="1"/>
          <p:nvPr/>
        </p:nvSpPr>
        <p:spPr>
          <a:xfrm>
            <a:off x="7672551" y="1996965"/>
            <a:ext cx="1555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cells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F307382-8D83-4F42-B888-6984586B0911}"/>
              </a:ext>
            </a:extLst>
          </p:cNvPr>
          <p:cNvSpPr txBox="1"/>
          <p:nvPr/>
        </p:nvSpPr>
        <p:spPr>
          <a:xfrm>
            <a:off x="7010400" y="3429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lightning</a:t>
            </a:r>
            <a:r>
              <a:rPr lang="hu-HU" dirty="0"/>
              <a:t> </a:t>
            </a:r>
            <a:r>
              <a:rPr lang="hu-HU" dirty="0" err="1"/>
              <a:t>rate</a:t>
            </a:r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D01DE85-1965-4C59-9460-708EA264DA5F}"/>
              </a:ext>
            </a:extLst>
          </p:cNvPr>
          <p:cNvSpPr/>
          <p:nvPr/>
        </p:nvSpPr>
        <p:spPr>
          <a:xfrm>
            <a:off x="4810125" y="6496050"/>
            <a:ext cx="952500" cy="257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79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49664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5687" y="0"/>
            <a:ext cx="7886700" cy="717950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Storm-tracking</a:t>
            </a:r>
          </a:p>
        </p:txBody>
      </p:sp>
      <p:pic>
        <p:nvPicPr>
          <p:cNvPr id="4" name="Kép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3" y="2875440"/>
            <a:ext cx="2930879" cy="2694373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3897296" y="3843106"/>
            <a:ext cx="967666" cy="754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" y="5839471"/>
            <a:ext cx="35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Eulerian</a:t>
            </a: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framework, moving storm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540837" y="5764565"/>
            <a:ext cx="460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fixed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Summation over time, averaging </a:t>
            </a:r>
            <a:r>
              <a:rPr kumimoji="0" 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kumimoji="0" 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easier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Overlapping of various parameters</a:t>
            </a: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2645546" y="3550143"/>
            <a:ext cx="568171" cy="79011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2869569" y="316573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Storm’s „centre”</a:t>
            </a:r>
          </a:p>
        </p:txBody>
      </p:sp>
      <p:pic>
        <p:nvPicPr>
          <p:cNvPr id="9" name="Kép 8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18" y="2808323"/>
            <a:ext cx="3045309" cy="276148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236235" y="2808323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plume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950120" y="3259810"/>
            <a:ext cx="1659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min. lightning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273751" y="4700458"/>
            <a:ext cx="1605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min. average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radar reflectivity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at 2 and 12 km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 flipH="1" flipV="1">
            <a:off x="5273751" y="4340256"/>
            <a:ext cx="319180" cy="3602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5855721" y="3650715"/>
            <a:ext cx="753154" cy="689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7292012" y="4700458"/>
            <a:ext cx="1105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Weak echo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(overhang)</a:t>
            </a:r>
          </a:p>
        </p:txBody>
      </p:sp>
      <p:cxnSp>
        <p:nvCxnSpPr>
          <p:cNvPr id="21" name="Egyenes összekötő nyíllal 20"/>
          <p:cNvCxnSpPr/>
          <p:nvPr/>
        </p:nvCxnSpPr>
        <p:spPr>
          <a:xfrm flipH="1" flipV="1">
            <a:off x="6968970" y="4479801"/>
            <a:ext cx="516386" cy="3020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6401483" y="4462046"/>
            <a:ext cx="240140" cy="2814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5486246" y="405412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</a:p>
        </p:txBody>
      </p:sp>
      <p:cxnSp>
        <p:nvCxnSpPr>
          <p:cNvPr id="31" name="Egyenes összekötő nyíllal 30"/>
          <p:cNvCxnSpPr/>
          <p:nvPr/>
        </p:nvCxnSpPr>
        <p:spPr>
          <a:xfrm>
            <a:off x="5855721" y="4258265"/>
            <a:ext cx="665832" cy="88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0" descr="jptt3gqz[1]">
            <a:hlinkClick r:id="rId2" action="ppaction://hlinkfile"/>
            <a:extLst>
              <a:ext uri="{FF2B5EF4-FFF2-40B4-BE49-F238E27FC236}">
                <a16:creationId xmlns:a16="http://schemas.microsoft.com/office/drawing/2014/main" id="{83CE4373-652E-46B2-9E3F-7E8098EB2D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" y="2859860"/>
            <a:ext cx="720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jptt3gqz[1]">
            <a:hlinkClick r:id="rId4" action="ppaction://hlinkfile"/>
            <a:extLst>
              <a:ext uri="{FF2B5EF4-FFF2-40B4-BE49-F238E27FC236}">
                <a16:creationId xmlns:a16="http://schemas.microsoft.com/office/drawing/2014/main" id="{DAB711AD-8F4E-4688-8087-37580F157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55" y="2886807"/>
            <a:ext cx="720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6A1AD66-29B6-4435-8808-592551F09170}"/>
              </a:ext>
            </a:extLst>
          </p:cNvPr>
          <p:cNvSpPr/>
          <p:nvPr/>
        </p:nvSpPr>
        <p:spPr>
          <a:xfrm>
            <a:off x="419100" y="688539"/>
            <a:ext cx="8496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2-7km average radar reflectivity – „storm- and system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is tracked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the satellite, radar and lightning data are converted in the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coordinate system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Temporal and spatial distribution of satellite, radar, lightning data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in a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coordinate system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will be able to study the temporal evolution of the storm structure and the lightning density distribution within it. </a:t>
            </a:r>
          </a:p>
        </p:txBody>
      </p:sp>
    </p:spTree>
    <p:extLst>
      <p:ext uri="{BB962C8B-B14F-4D97-AF65-F5344CB8AC3E}">
        <p14:creationId xmlns:p14="http://schemas.microsoft.com/office/powerpoint/2010/main" val="117588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" y="2053029"/>
            <a:ext cx="3917550" cy="36014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740" y="218921"/>
            <a:ext cx="3644984" cy="524287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Storm structure </a:t>
            </a:r>
          </a:p>
        </p:txBody>
      </p:sp>
      <p:pic>
        <p:nvPicPr>
          <p:cNvPr id="4" name="Picture 211" descr="RADT_ZCAPPI2km_CAPPI12km_WER2C_FLTOT30min_cor_20150708_0000+013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5" y="2053030"/>
            <a:ext cx="39116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55"/>
          <p:cNvSpPr>
            <a:spLocks noChangeShapeType="1"/>
          </p:cNvSpPr>
          <p:nvPr/>
        </p:nvSpPr>
        <p:spPr bwMode="auto">
          <a:xfrm>
            <a:off x="4669830" y="3592905"/>
            <a:ext cx="1873250" cy="30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67"/>
          <p:cNvSpPr txBox="1">
            <a:spLocks noChangeArrowheads="1"/>
          </p:cNvSpPr>
          <p:nvPr/>
        </p:nvSpPr>
        <p:spPr bwMode="auto">
          <a:xfrm>
            <a:off x="7393589" y="4339030"/>
            <a:ext cx="13612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average WER2C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(overhang region)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671418" y="4883543"/>
            <a:ext cx="1979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km CAPPI maximum 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3002337" y="3038884"/>
            <a:ext cx="30139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Total (IC+CG) lightning density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0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(nr. of  lightning / km</a:t>
            </a:r>
            <a:r>
              <a:rPr kumimoji="0" lang="en-US" altLang="hu-HU" sz="1000" b="1" i="0" u="none" strike="noStrike" kern="0" cap="none" spc="0" normalizeH="0" baseline="3000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hu-HU" sz="10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5662018" y="4069155"/>
            <a:ext cx="796925" cy="7969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7035205" y="4275530"/>
            <a:ext cx="503238" cy="1190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39"/>
          <p:cNvSpPr txBox="1">
            <a:spLocks noChangeArrowheads="1"/>
          </p:cNvSpPr>
          <p:nvPr/>
        </p:nvSpPr>
        <p:spPr bwMode="auto">
          <a:xfrm>
            <a:off x="7223460" y="2289267"/>
            <a:ext cx="138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1238-1308 UTC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0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(V-notch shape)</a:t>
            </a:r>
          </a:p>
        </p:txBody>
      </p:sp>
      <p:sp>
        <p:nvSpPr>
          <p:cNvPr id="12" name="Szövegdoboz 175"/>
          <p:cNvSpPr txBox="1">
            <a:spLocks noChangeArrowheads="1"/>
          </p:cNvSpPr>
          <p:nvPr/>
        </p:nvSpPr>
        <p:spPr bwMode="auto">
          <a:xfrm>
            <a:off x="4445245" y="5653480"/>
            <a:ext cx="45901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maximum lightning density </a:t>
            </a:r>
            <a:r>
              <a:rPr kumimoji="0" lang="hu-HU" alt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alt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alt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coincide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alt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u-HU" altLang="hu-HU" sz="18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expected main updraft(s) and the overhang</a:t>
            </a:r>
          </a:p>
        </p:txBody>
      </p:sp>
      <p:sp>
        <p:nvSpPr>
          <p:cNvPr id="13" name="Szövegdoboz 10"/>
          <p:cNvSpPr txBox="1">
            <a:spLocks noChangeArrowheads="1"/>
          </p:cNvSpPr>
          <p:nvPr/>
        </p:nvSpPr>
        <p:spPr bwMode="auto">
          <a:xfrm>
            <a:off x="7404435" y="2008280"/>
            <a:ext cx="1088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Period 1:</a:t>
            </a:r>
          </a:p>
        </p:txBody>
      </p:sp>
      <p:sp>
        <p:nvSpPr>
          <p:cNvPr id="15" name="Szövegdoboz 139"/>
          <p:cNvSpPr txBox="1">
            <a:spLocks noChangeArrowheads="1"/>
          </p:cNvSpPr>
          <p:nvPr/>
        </p:nvSpPr>
        <p:spPr bwMode="auto">
          <a:xfrm>
            <a:off x="2849116" y="2269650"/>
            <a:ext cx="1539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1208-1238 UTC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0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(mesocyclone formation)</a:t>
            </a:r>
          </a:p>
        </p:txBody>
      </p:sp>
      <p:sp>
        <p:nvSpPr>
          <p:cNvPr id="16" name="Szövegdoboz 10"/>
          <p:cNvSpPr txBox="1">
            <a:spLocks noChangeArrowheads="1"/>
          </p:cNvSpPr>
          <p:nvPr/>
        </p:nvSpPr>
        <p:spPr bwMode="auto">
          <a:xfrm>
            <a:off x="3030091" y="1988663"/>
            <a:ext cx="1088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Period 0:</a:t>
            </a:r>
          </a:p>
        </p:txBody>
      </p:sp>
      <p:sp>
        <p:nvSpPr>
          <p:cNvPr id="17" name="Line 255"/>
          <p:cNvSpPr>
            <a:spLocks noChangeShapeType="1"/>
          </p:cNvSpPr>
          <p:nvPr/>
        </p:nvSpPr>
        <p:spPr bwMode="auto">
          <a:xfrm flipH="1">
            <a:off x="2685454" y="3565918"/>
            <a:ext cx="1567583" cy="709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13170" y="5681997"/>
            <a:ext cx="403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Absence of overhang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hu-HU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low reflectivity at upper levels (12km), 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increasing</a:t>
            </a:r>
          </a:p>
        </p:txBody>
      </p:sp>
      <p:sp>
        <p:nvSpPr>
          <p:cNvPr id="19" name="Szövegdoboz 18"/>
          <p:cNvSpPr txBox="1">
            <a:spLocks noChangeArrowheads="1"/>
          </p:cNvSpPr>
          <p:nvPr/>
        </p:nvSpPr>
        <p:spPr bwMode="auto">
          <a:xfrm>
            <a:off x="245825" y="4883542"/>
            <a:ext cx="1979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600" b="1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km CAPPI maximum (weak)</a:t>
            </a:r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1279383" y="4069155"/>
            <a:ext cx="1161954" cy="898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413170" y="2371898"/>
            <a:ext cx="1798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Low-level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(2km) CAPPI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radar-reflectivity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68" y="3153776"/>
            <a:ext cx="1617493" cy="1119373"/>
          </a:xfrm>
          <a:prstGeom prst="rect">
            <a:avLst/>
          </a:prstGeom>
        </p:spPr>
      </p:pic>
      <p:cxnSp>
        <p:nvCxnSpPr>
          <p:cNvPr id="26" name="Egyenes összekötő nyíllal 25"/>
          <p:cNvCxnSpPr/>
          <p:nvPr/>
        </p:nvCxnSpPr>
        <p:spPr>
          <a:xfrm flipV="1">
            <a:off x="8396728" y="4020620"/>
            <a:ext cx="119657" cy="3333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>
            <a:extLst>
              <a:ext uri="{FF2B5EF4-FFF2-40B4-BE49-F238E27FC236}">
                <a16:creationId xmlns:a16="http://schemas.microsoft.com/office/drawing/2014/main" id="{D2F5B810-FA61-496F-895B-F11E84C7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45" y="30937"/>
            <a:ext cx="5650753" cy="1419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id="{85BE20F8-C2F7-450F-A77A-DF85C9076C0D}"/>
              </a:ext>
            </a:extLst>
          </p:cNvPr>
          <p:cNvSpPr/>
          <p:nvPr/>
        </p:nvSpPr>
        <p:spPr>
          <a:xfrm>
            <a:off x="0" y="873481"/>
            <a:ext cx="3741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We studied 30 min. periods, interesting from the storm electrification point of view</a:t>
            </a:r>
          </a:p>
        </p:txBody>
      </p:sp>
    </p:spTree>
    <p:extLst>
      <p:ext uri="{BB962C8B-B14F-4D97-AF65-F5344CB8AC3E}">
        <p14:creationId xmlns:p14="http://schemas.microsoft.com/office/powerpoint/2010/main" val="601053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3" descr="mesocyc_20150708_1403_cor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649"/>
            <a:ext cx="4839897" cy="437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24"/>
          <p:cNvSpPr txBox="1">
            <a:spLocks noChangeArrowheads="1"/>
          </p:cNvSpPr>
          <p:nvPr/>
        </p:nvSpPr>
        <p:spPr bwMode="auto">
          <a:xfrm>
            <a:off x="0" y="5934670"/>
            <a:ext cx="5297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cell exhibited intense lightning activity, when also high WER2</a:t>
            </a:r>
            <a:r>
              <a:rPr kumimoji="0" lang="hu-HU" altLang="hu-HU" sz="18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endParaRPr kumimoji="0" lang="hu-HU" altLang="hu-HU" sz="1800" b="0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mesocyclonic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hu-HU" sz="18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circulation were found</a:t>
            </a:r>
          </a:p>
        </p:txBody>
      </p:sp>
      <p:sp>
        <p:nvSpPr>
          <p:cNvPr id="6" name="Szövegdoboz 195"/>
          <p:cNvSpPr txBox="1">
            <a:spLocks noChangeArrowheads="1"/>
          </p:cNvSpPr>
          <p:nvPr/>
        </p:nvSpPr>
        <p:spPr bwMode="auto">
          <a:xfrm>
            <a:off x="2984732" y="1638508"/>
            <a:ext cx="1088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Period 2:</a:t>
            </a:r>
          </a:p>
        </p:txBody>
      </p:sp>
      <p:sp>
        <p:nvSpPr>
          <p:cNvPr id="7" name="Szövegdoboz 139"/>
          <p:cNvSpPr txBox="1">
            <a:spLocks noChangeArrowheads="1"/>
          </p:cNvSpPr>
          <p:nvPr/>
        </p:nvSpPr>
        <p:spPr bwMode="auto">
          <a:xfrm>
            <a:off x="2887293" y="1908985"/>
            <a:ext cx="1505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hu-HU" altLang="hu-HU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hu-HU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33-14</a:t>
            </a:r>
            <a:r>
              <a:rPr kumimoji="0" lang="hu-HU" altLang="hu-HU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hu-HU" sz="1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 UTC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0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(max. lightning rate)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5F911F4-70E4-4281-B898-F82BD2F3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02" y="0"/>
            <a:ext cx="4683098" cy="2343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63519F06-E6A8-4CFD-BA97-B0FA0BA202DD}"/>
              </a:ext>
            </a:extLst>
          </p:cNvPr>
          <p:cNvSpPr/>
          <p:nvPr/>
        </p:nvSpPr>
        <p:spPr>
          <a:xfrm>
            <a:off x="5029200" y="2473876"/>
            <a:ext cx="3825688" cy="305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lightning density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(many CGs)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coupled with high low-level radar reflectivity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(hail, heavy rain, etc.) –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less lightning can be found in the overhang area (WER) and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mesocyclonic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lightning density can be found somewhat off the main updraft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1941253-6180-4EA6-AA52-DCEC5714272C}"/>
              </a:ext>
            </a:extLst>
          </p:cNvPr>
          <p:cNvSpPr txBox="1"/>
          <p:nvPr/>
        </p:nvSpPr>
        <p:spPr>
          <a:xfrm>
            <a:off x="320511" y="405353"/>
            <a:ext cx="3685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of 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lightning rate</a:t>
            </a:r>
          </a:p>
        </p:txBody>
      </p:sp>
    </p:spTree>
    <p:extLst>
      <p:ext uri="{BB962C8B-B14F-4D97-AF65-F5344CB8AC3E}">
        <p14:creationId xmlns:p14="http://schemas.microsoft.com/office/powerpoint/2010/main" val="2337253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multicell-supercell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Tornadic storm (16 August 2010)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Multicell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39971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DE08FF0B-43F1-4C75-8F03-D8A9D74258B9}"/>
              </a:ext>
            </a:extLst>
          </p:cNvPr>
          <p:cNvSpPr/>
          <p:nvPr/>
        </p:nvSpPr>
        <p:spPr>
          <a:xfrm>
            <a:off x="133546" y="114099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This day several convective systems formed over Hungary. One produced an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F2 tornado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DE29328-D747-4966-A923-FBEC5CBA37D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670" y="2021558"/>
            <a:ext cx="4564697" cy="429958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99F5E092-5E35-4CD6-AB56-F9E389CA3E37}"/>
              </a:ext>
            </a:extLst>
          </p:cNvPr>
          <p:cNvSpPr/>
          <p:nvPr/>
        </p:nvSpPr>
        <p:spPr>
          <a:xfrm>
            <a:off x="4970577" y="1768517"/>
            <a:ext cx="3990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The studied </a:t>
            </a:r>
            <a:r>
              <a:rPr lang="en-US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supercell</a:t>
            </a: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initiated ahead of a cold front. Later it </a:t>
            </a:r>
            <a:r>
              <a:rPr lang="en-US" b="1" u="sng">
                <a:latin typeface="Times New Roman" panose="02020603050405020304" pitchFamily="18" charset="0"/>
                <a:ea typeface="Times New Roman" panose="02020603050405020304" pitchFamily="18" charset="0"/>
              </a:rPr>
              <a:t>merged</a:t>
            </a: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with the convective cloudiness of the front. </a:t>
            </a:r>
            <a:endParaRPr lang="en-US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2B134C88-B81B-4BB7-A024-8B91976D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65" y="103548"/>
            <a:ext cx="8887826" cy="7825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16 August 2010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EFB87E1-87F9-45AE-9078-7FAA8EC9221E}"/>
              </a:ext>
            </a:extLst>
          </p:cNvPr>
          <p:cNvSpPr txBox="1"/>
          <p:nvPr/>
        </p:nvSpPr>
        <p:spPr>
          <a:xfrm>
            <a:off x="2182357" y="6373659"/>
            <a:ext cx="18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Storm</a:t>
            </a:r>
            <a:r>
              <a:rPr lang="hu-HU" dirty="0"/>
              <a:t> </a:t>
            </a:r>
            <a:r>
              <a:rPr lang="hu-HU" dirty="0" err="1"/>
              <a:t>track</a:t>
            </a:r>
            <a:endParaRPr lang="hu-HU" dirty="0"/>
          </a:p>
        </p:txBody>
      </p:sp>
      <p:pic>
        <p:nvPicPr>
          <p:cNvPr id="9" name="Picture 24593">
            <a:extLst>
              <a:ext uri="{FF2B5EF4-FFF2-40B4-BE49-F238E27FC236}">
                <a16:creationId xmlns:a16="http://schemas.microsoft.com/office/drawing/2014/main" id="{7C2500AC-3805-4947-A5D8-5E4226CF4BE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3074945"/>
            <a:ext cx="6400800" cy="3208020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91C2D7F1-7631-4EA1-85B7-AF03D4241AC9}"/>
              </a:ext>
            </a:extLst>
          </p:cNvPr>
          <p:cNvGrpSpPr/>
          <p:nvPr/>
        </p:nvGrpSpPr>
        <p:grpSpPr>
          <a:xfrm>
            <a:off x="6856911" y="3098372"/>
            <a:ext cx="1851295" cy="2950688"/>
            <a:chOff x="913311" y="3673407"/>
            <a:chExt cx="1851295" cy="2950688"/>
          </a:xfrm>
        </p:grpSpPr>
        <p:sp>
          <p:nvSpPr>
            <p:cNvPr id="11" name="Lefelé nyíl 6">
              <a:extLst>
                <a:ext uri="{FF2B5EF4-FFF2-40B4-BE49-F238E27FC236}">
                  <a16:creationId xmlns:a16="http://schemas.microsoft.com/office/drawing/2014/main" id="{AA77A3FC-8A35-4A09-88D8-43B96E5FFAF3}"/>
                </a:ext>
              </a:extLst>
            </p:cNvPr>
            <p:cNvSpPr/>
            <p:nvPr/>
          </p:nvSpPr>
          <p:spPr>
            <a:xfrm rot="5400000">
              <a:off x="2418377" y="4611272"/>
              <a:ext cx="230819" cy="46163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zabadkézi sokszög 7">
              <a:extLst>
                <a:ext uri="{FF2B5EF4-FFF2-40B4-BE49-F238E27FC236}">
                  <a16:creationId xmlns:a16="http://schemas.microsoft.com/office/drawing/2014/main" id="{43C1B865-CDA5-4523-8432-E10F33FF78DC}"/>
                </a:ext>
              </a:extLst>
            </p:cNvPr>
            <p:cNvSpPr/>
            <p:nvPr/>
          </p:nvSpPr>
          <p:spPr>
            <a:xfrm>
              <a:off x="1666875" y="3990974"/>
              <a:ext cx="137718" cy="2633121"/>
            </a:xfrm>
            <a:custGeom>
              <a:avLst/>
              <a:gdLst>
                <a:gd name="connsiteX0" fmla="*/ 57150 w 195895"/>
                <a:gd name="connsiteY0" fmla="*/ 0 h 2290763"/>
                <a:gd name="connsiteX1" fmla="*/ 185737 w 195895"/>
                <a:gd name="connsiteY1" fmla="*/ 781050 h 2290763"/>
                <a:gd name="connsiteX2" fmla="*/ 166687 w 195895"/>
                <a:gd name="connsiteY2" fmla="*/ 1423988 h 2290763"/>
                <a:gd name="connsiteX3" fmla="*/ 0 w 195895"/>
                <a:gd name="connsiteY3" fmla="*/ 2290763 h 22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895" h="2290763">
                  <a:moveTo>
                    <a:pt x="57150" y="0"/>
                  </a:moveTo>
                  <a:cubicBezTo>
                    <a:pt x="112315" y="271859"/>
                    <a:pt x="167481" y="543719"/>
                    <a:pt x="185737" y="781050"/>
                  </a:cubicBezTo>
                  <a:cubicBezTo>
                    <a:pt x="203993" y="1018381"/>
                    <a:pt x="197643" y="1172369"/>
                    <a:pt x="166687" y="1423988"/>
                  </a:cubicBezTo>
                  <a:cubicBezTo>
                    <a:pt x="135731" y="1675607"/>
                    <a:pt x="67865" y="1983185"/>
                    <a:pt x="0" y="22907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03F7D0DD-6A2D-4D2F-B43B-01CE025BDA44}"/>
                </a:ext>
              </a:extLst>
            </p:cNvPr>
            <p:cNvSpPr txBox="1"/>
            <p:nvPr/>
          </p:nvSpPr>
          <p:spPr>
            <a:xfrm>
              <a:off x="913311" y="3673407"/>
              <a:ext cx="12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Cold front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425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ABA565A-E6CC-4653-B18D-196630FB04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48" y="431758"/>
            <a:ext cx="3569531" cy="2462269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285E253-8268-421A-9320-90093F623DDA}"/>
              </a:ext>
            </a:extLst>
          </p:cNvPr>
          <p:cNvSpPr/>
          <p:nvPr/>
        </p:nvSpPr>
        <p:spPr>
          <a:xfrm>
            <a:off x="4015818" y="430758"/>
            <a:ext cx="4118386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MLCAPE (in J/kg) and wind at 925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hPa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Convergence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hu-HU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Moderate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instability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humidity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C8EA7C6-2CBD-4214-B9D6-96352103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6" y="3025054"/>
            <a:ext cx="8372064" cy="2442492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98F8AF81-794A-44BF-B539-9726EE4BCFB3}"/>
              </a:ext>
            </a:extLst>
          </p:cNvPr>
          <p:cNvSpPr/>
          <p:nvPr/>
        </p:nvSpPr>
        <p:spPr>
          <a:xfrm>
            <a:off x="4091233" y="5595111"/>
            <a:ext cx="437342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Supercell Composite Parameter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4C92EC3-38E6-4C32-93E9-BCC0D0DB5AFB}"/>
              </a:ext>
            </a:extLst>
          </p:cNvPr>
          <p:cNvSpPr/>
          <p:nvPr/>
        </p:nvSpPr>
        <p:spPr>
          <a:xfrm>
            <a:off x="98982" y="6146049"/>
            <a:ext cx="8950750" cy="3886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deep-layer wind shear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primary reason for the severity of the storms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A14C5DB-F10B-42B6-B85D-78CD772364AA}"/>
              </a:ext>
            </a:extLst>
          </p:cNvPr>
          <p:cNvSpPr/>
          <p:nvPr/>
        </p:nvSpPr>
        <p:spPr>
          <a:xfrm>
            <a:off x="2318994" y="0"/>
            <a:ext cx="5401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ECMWF forecast for 15 UTC</a:t>
            </a:r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8BE13BD-D730-4C18-99E9-8B5EAEA9DD70}"/>
              </a:ext>
            </a:extLst>
          </p:cNvPr>
          <p:cNvSpPr/>
          <p:nvPr/>
        </p:nvSpPr>
        <p:spPr>
          <a:xfrm>
            <a:off x="1362544" y="557398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0-6 km wind shear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2510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CD621F0-1560-4821-95BF-8BEE6A566BFC}"/>
              </a:ext>
            </a:extLst>
          </p:cNvPr>
          <p:cNvGrpSpPr/>
          <p:nvPr/>
        </p:nvGrpSpPr>
        <p:grpSpPr>
          <a:xfrm>
            <a:off x="0" y="3649980"/>
            <a:ext cx="6400800" cy="3208020"/>
            <a:chOff x="0" y="3649980"/>
            <a:chExt cx="6400800" cy="3208020"/>
          </a:xfrm>
        </p:grpSpPr>
        <p:pic>
          <p:nvPicPr>
            <p:cNvPr id="5" name="Picture 24593">
              <a:extLst>
                <a:ext uri="{FF2B5EF4-FFF2-40B4-BE49-F238E27FC236}">
                  <a16:creationId xmlns:a16="http://schemas.microsoft.com/office/drawing/2014/main" id="{23451AC1-F121-4CBE-A4F5-2E6ED2BE3EC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49980"/>
              <a:ext cx="6400800" cy="3208020"/>
            </a:xfrm>
            <a:prstGeom prst="rect">
              <a:avLst/>
            </a:prstGeom>
          </p:spPr>
        </p:pic>
        <p:grpSp>
          <p:nvGrpSpPr>
            <p:cNvPr id="3" name="Csoportba foglalás 2">
              <a:extLst>
                <a:ext uri="{FF2B5EF4-FFF2-40B4-BE49-F238E27FC236}">
                  <a16:creationId xmlns:a16="http://schemas.microsoft.com/office/drawing/2014/main" id="{EDAC337B-9B03-48B5-8496-6B097AA0C4A8}"/>
                </a:ext>
              </a:extLst>
            </p:cNvPr>
            <p:cNvGrpSpPr/>
            <p:nvPr/>
          </p:nvGrpSpPr>
          <p:grpSpPr>
            <a:xfrm>
              <a:off x="913311" y="3673407"/>
              <a:ext cx="1851295" cy="2950688"/>
              <a:chOff x="913311" y="3673407"/>
              <a:chExt cx="1851295" cy="2950688"/>
            </a:xfrm>
          </p:grpSpPr>
          <p:sp>
            <p:nvSpPr>
              <p:cNvPr id="8" name="Lefelé nyíl 6">
                <a:extLst>
                  <a:ext uri="{FF2B5EF4-FFF2-40B4-BE49-F238E27FC236}">
                    <a16:creationId xmlns:a16="http://schemas.microsoft.com/office/drawing/2014/main" id="{AC297A02-DBA1-4E2C-831B-E27ECE94DFF4}"/>
                  </a:ext>
                </a:extLst>
              </p:cNvPr>
              <p:cNvSpPr/>
              <p:nvPr/>
            </p:nvSpPr>
            <p:spPr>
              <a:xfrm rot="5400000">
                <a:off x="2418377" y="4611272"/>
                <a:ext cx="230819" cy="46163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Szabadkézi sokszög 7">
                <a:extLst>
                  <a:ext uri="{FF2B5EF4-FFF2-40B4-BE49-F238E27FC236}">
                    <a16:creationId xmlns:a16="http://schemas.microsoft.com/office/drawing/2014/main" id="{8EB712C2-24BD-490C-A330-7D07953E5EDF}"/>
                  </a:ext>
                </a:extLst>
              </p:cNvPr>
              <p:cNvSpPr/>
              <p:nvPr/>
            </p:nvSpPr>
            <p:spPr>
              <a:xfrm>
                <a:off x="1666875" y="3990974"/>
                <a:ext cx="137718" cy="2633121"/>
              </a:xfrm>
              <a:custGeom>
                <a:avLst/>
                <a:gdLst>
                  <a:gd name="connsiteX0" fmla="*/ 57150 w 195895"/>
                  <a:gd name="connsiteY0" fmla="*/ 0 h 2290763"/>
                  <a:gd name="connsiteX1" fmla="*/ 185737 w 195895"/>
                  <a:gd name="connsiteY1" fmla="*/ 781050 h 2290763"/>
                  <a:gd name="connsiteX2" fmla="*/ 166687 w 195895"/>
                  <a:gd name="connsiteY2" fmla="*/ 1423988 h 2290763"/>
                  <a:gd name="connsiteX3" fmla="*/ 0 w 195895"/>
                  <a:gd name="connsiteY3" fmla="*/ 2290763 h 229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895" h="2290763">
                    <a:moveTo>
                      <a:pt x="57150" y="0"/>
                    </a:moveTo>
                    <a:cubicBezTo>
                      <a:pt x="112315" y="271859"/>
                      <a:pt x="167481" y="543719"/>
                      <a:pt x="185737" y="781050"/>
                    </a:cubicBezTo>
                    <a:cubicBezTo>
                      <a:pt x="203993" y="1018381"/>
                      <a:pt x="197643" y="1172369"/>
                      <a:pt x="166687" y="1423988"/>
                    </a:cubicBezTo>
                    <a:cubicBezTo>
                      <a:pt x="135731" y="1675607"/>
                      <a:pt x="67865" y="1983185"/>
                      <a:pt x="0" y="2290763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1FFDBCE1-46BE-4DA4-817E-9F5A1E1151F3}"/>
                  </a:ext>
                </a:extLst>
              </p:cNvPr>
              <p:cNvSpPr txBox="1"/>
              <p:nvPr/>
            </p:nvSpPr>
            <p:spPr>
              <a:xfrm>
                <a:off x="913311" y="3673407"/>
                <a:ext cx="1217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front</a:t>
                </a:r>
              </a:p>
            </p:txBody>
          </p:sp>
        </p:grpSp>
      </p:grpSp>
      <p:sp>
        <p:nvSpPr>
          <p:cNvPr id="4" name="Téglalap 3">
            <a:extLst>
              <a:ext uri="{FF2B5EF4-FFF2-40B4-BE49-F238E27FC236}">
                <a16:creationId xmlns:a16="http://schemas.microsoft.com/office/drawing/2014/main" id="{C81E9214-7751-421A-B257-1A0F0DB3780B}"/>
              </a:ext>
            </a:extLst>
          </p:cNvPr>
          <p:cNvSpPr/>
          <p:nvPr/>
        </p:nvSpPr>
        <p:spPr>
          <a:xfrm>
            <a:off x="6429375" y="5461336"/>
            <a:ext cx="2639212" cy="114621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HRV Cloud RGB and HRV/IR10.8 blended images.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formed at around 14:55 UTC.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24596">
            <a:extLst>
              <a:ext uri="{FF2B5EF4-FFF2-40B4-BE49-F238E27FC236}">
                <a16:creationId xmlns:a16="http://schemas.microsoft.com/office/drawing/2014/main" id="{0279DD69-8FFC-4B81-950B-91B17DFBC960}"/>
              </a:ext>
            </a:extLst>
          </p:cNvPr>
          <p:cNvSpPr>
            <a:spLocks/>
          </p:cNvSpPr>
          <p:nvPr/>
        </p:nvSpPr>
        <p:spPr>
          <a:xfrm>
            <a:off x="5107655" y="4618093"/>
            <a:ext cx="473710" cy="49403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496D4DD-BC1B-4588-87BF-CC69B9C99EFD}"/>
              </a:ext>
            </a:extLst>
          </p:cNvPr>
          <p:cNvSpPr txBox="1"/>
          <p:nvPr/>
        </p:nvSpPr>
        <p:spPr>
          <a:xfrm>
            <a:off x="5135625" y="648561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hu-HU" sz="1800" b="1" i="0" u="none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hu-HU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kumimoji="0" lang="en-US" sz="1800" b="1" i="0" u="none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UTC</a:t>
            </a:r>
          </a:p>
        </p:txBody>
      </p:sp>
      <p:pic>
        <p:nvPicPr>
          <p:cNvPr id="12" name="Picture 24590">
            <a:extLst>
              <a:ext uri="{FF2B5EF4-FFF2-40B4-BE49-F238E27FC236}">
                <a16:creationId xmlns:a16="http://schemas.microsoft.com/office/drawing/2014/main" id="{0E4E8D89-6453-41DF-BB0C-24A50FA1BC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3810" y="0"/>
            <a:ext cx="2790190" cy="2870200"/>
          </a:xfrm>
          <a:prstGeom prst="rect">
            <a:avLst/>
          </a:prstGeom>
        </p:spPr>
      </p:pic>
      <p:sp>
        <p:nvSpPr>
          <p:cNvPr id="13" name="Oval 24606">
            <a:extLst>
              <a:ext uri="{FF2B5EF4-FFF2-40B4-BE49-F238E27FC236}">
                <a16:creationId xmlns:a16="http://schemas.microsoft.com/office/drawing/2014/main" id="{97470219-9E06-42E2-8F1D-4563AF631D4B}"/>
              </a:ext>
            </a:extLst>
          </p:cNvPr>
          <p:cNvSpPr>
            <a:spLocks/>
          </p:cNvSpPr>
          <p:nvPr/>
        </p:nvSpPr>
        <p:spPr>
          <a:xfrm>
            <a:off x="7321232" y="874712"/>
            <a:ext cx="855345" cy="1120775"/>
          </a:xfrm>
          <a:prstGeom prst="ellips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03595F05-801B-457D-B104-B4EAC04EEEBA}"/>
              </a:ext>
            </a:extLst>
          </p:cNvPr>
          <p:cNvSpPr/>
          <p:nvPr/>
        </p:nvSpPr>
        <p:spPr>
          <a:xfrm>
            <a:off x="6381750" y="2842434"/>
            <a:ext cx="2762250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Hook echo 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2 km CAPPI around the time when the tornado was observed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8ECE08F-9CD5-4090-A05A-A24D4F5F7632}"/>
              </a:ext>
            </a:extLst>
          </p:cNvPr>
          <p:cNvSpPr txBox="1"/>
          <p:nvPr/>
        </p:nvSpPr>
        <p:spPr>
          <a:xfrm>
            <a:off x="1797294" y="-50240"/>
            <a:ext cx="412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 development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Severe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8310734-7F4A-453F-A1F7-277A5CC5FABC}"/>
              </a:ext>
            </a:extLst>
          </p:cNvPr>
          <p:cNvSpPr/>
          <p:nvPr/>
        </p:nvSpPr>
        <p:spPr>
          <a:xfrm>
            <a:off x="8223555" y="282059"/>
            <a:ext cx="920445" cy="276999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15:15 UTC </a:t>
            </a:r>
            <a:endParaRPr lang="hu-HU" sz="12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A63A344-429D-4979-9F37-C6657C1C68BC}"/>
              </a:ext>
            </a:extLst>
          </p:cNvPr>
          <p:cNvSpPr txBox="1"/>
          <p:nvPr/>
        </p:nvSpPr>
        <p:spPr>
          <a:xfrm>
            <a:off x="1244338" y="1348033"/>
            <a:ext cx="402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Tornado</a:t>
            </a:r>
            <a:r>
              <a:rPr lang="hu-H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lang="hu-H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46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2AA8B73-3F9F-486F-9617-F47F2BE6D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539829"/>
              </p:ext>
            </p:extLst>
          </p:nvPr>
        </p:nvGraphicFramePr>
        <p:xfrm>
          <a:off x="-754145" y="278091"/>
          <a:ext cx="6645910" cy="65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Kép 8" descr="villam_total.png">
            <a:extLst>
              <a:ext uri="{FF2B5EF4-FFF2-40B4-BE49-F238E27FC236}">
                <a16:creationId xmlns:a16="http://schemas.microsoft.com/office/drawing/2014/main" id="{C5595B3A-51D7-4C73-B1E4-EFB2BDD7A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1" y="3780149"/>
            <a:ext cx="7792353" cy="3181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0651FC2-F9F5-46B9-9FB3-6FF491B9BED8}"/>
              </a:ext>
            </a:extLst>
          </p:cNvPr>
          <p:cNvSpPr txBox="1"/>
          <p:nvPr/>
        </p:nvSpPr>
        <p:spPr>
          <a:xfrm>
            <a:off x="5184742" y="0"/>
            <a:ext cx="3959258" cy="3693319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next slide we will compare the temporal courses of the lightning rates.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expect? Max lightning rate of the tornado storm</a:t>
            </a: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than 200 stroke/min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80-200 stroke/min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than 80 stroke/min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idea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A2AFDC0-1C64-48F6-BD4D-D5E9FB1C8A05}"/>
              </a:ext>
            </a:extLst>
          </p:cNvPr>
          <p:cNvSpPr/>
          <p:nvPr/>
        </p:nvSpPr>
        <p:spPr>
          <a:xfrm>
            <a:off x="5236590" y="43313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Hailstorm  case (long lived supercell) 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Max lightning rate ~ 80 stroke/min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985EE1D-3064-4FF3-9099-0C8C02BD901B}"/>
              </a:ext>
            </a:extLst>
          </p:cNvPr>
          <p:cNvSpPr/>
          <p:nvPr/>
        </p:nvSpPr>
        <p:spPr>
          <a:xfrm>
            <a:off x="-122549" y="525792"/>
            <a:ext cx="4308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Windstorm  case (multicell-supercell storm)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Max lightning rate ~ 200 stroke/min</a:t>
            </a:r>
          </a:p>
        </p:txBody>
      </p:sp>
    </p:spTree>
    <p:extLst>
      <p:ext uri="{BB962C8B-B14F-4D97-AF65-F5344CB8AC3E}">
        <p14:creationId xmlns:p14="http://schemas.microsoft.com/office/powerpoint/2010/main" val="3341617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A2F5EF0-2521-4F57-B685-9E51BB222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9574601"/>
              </p:ext>
            </p:extLst>
          </p:nvPr>
        </p:nvGraphicFramePr>
        <p:xfrm>
          <a:off x="-933254" y="179109"/>
          <a:ext cx="6645910" cy="65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60" name="Kép 8" descr="villam_to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1" y="3780149"/>
            <a:ext cx="7792353" cy="3181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Szövegdoboz 3"/>
          <p:cNvSpPr txBox="1">
            <a:spLocks noChangeArrowheads="1"/>
          </p:cNvSpPr>
          <p:nvPr/>
        </p:nvSpPr>
        <p:spPr bwMode="auto">
          <a:xfrm>
            <a:off x="1308014" y="780891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itchFamily="18" charset="0"/>
              </a:rPr>
              <a:t>Number of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Total</a:t>
            </a:r>
            <a:r>
              <a:rPr lang="en-US" altLang="en-US" sz="1800" dirty="0">
                <a:latin typeface="Times New Roman" panose="02020603050405020304" pitchFamily="18" charset="0"/>
                <a:cs typeface="Times New Roman" pitchFamily="18" charset="0"/>
              </a:rPr>
              <a:t> strokes / 1 minute</a:t>
            </a:r>
          </a:p>
        </p:txBody>
      </p:sp>
      <p:cxnSp>
        <p:nvCxnSpPr>
          <p:cNvPr id="11" name="Egyenes összekötő nyíllal 13">
            <a:extLst>
              <a:ext uri="{FF2B5EF4-FFF2-40B4-BE49-F238E27FC236}">
                <a16:creationId xmlns:a16="http://schemas.microsoft.com/office/drawing/2014/main" id="{B3B18FF3-452E-4B26-A3B4-63EBC0405FC3}"/>
              </a:ext>
            </a:extLst>
          </p:cNvPr>
          <p:cNvCxnSpPr>
            <a:cxnSpLocks/>
          </p:cNvCxnSpPr>
          <p:nvPr/>
        </p:nvCxnSpPr>
        <p:spPr>
          <a:xfrm flipH="1" flipV="1">
            <a:off x="6426200" y="2590281"/>
            <a:ext cx="519113" cy="255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89853" y="4188003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92DE1D39-F494-4BD6-B60E-D2AF6AA34E4D}"/>
              </a:ext>
            </a:extLst>
          </p:cNvPr>
          <p:cNvSpPr txBox="1"/>
          <p:nvPr/>
        </p:nvSpPr>
        <p:spPr>
          <a:xfrm>
            <a:off x="3574106" y="3744927"/>
            <a:ext cx="241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09.06.2012. hailstorm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517CB01-D8F4-4E38-B398-47E77A875B7C}"/>
              </a:ext>
            </a:extLst>
          </p:cNvPr>
          <p:cNvSpPr txBox="1"/>
          <p:nvPr/>
        </p:nvSpPr>
        <p:spPr>
          <a:xfrm>
            <a:off x="3035431" y="293802"/>
            <a:ext cx="321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08.07.2015. windstorm</a:t>
            </a:r>
          </a:p>
        </p:txBody>
      </p:sp>
      <p:cxnSp>
        <p:nvCxnSpPr>
          <p:cNvPr id="16" name="Straight Arrow Connector 5">
            <a:extLst>
              <a:ext uri="{FF2B5EF4-FFF2-40B4-BE49-F238E27FC236}">
                <a16:creationId xmlns:a16="http://schemas.microsoft.com/office/drawing/2014/main" id="{E86B2B0D-2479-4746-ADE4-E44175AF28F6}"/>
              </a:ext>
            </a:extLst>
          </p:cNvPr>
          <p:cNvCxnSpPr/>
          <p:nvPr/>
        </p:nvCxnSpPr>
        <p:spPr>
          <a:xfrm>
            <a:off x="3502648" y="4755182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FC06FA1-1998-40F1-B322-2B4E6AF67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125619"/>
              </p:ext>
            </p:extLst>
          </p:nvPr>
        </p:nvGraphicFramePr>
        <p:xfrm>
          <a:off x="4732245" y="5231877"/>
          <a:ext cx="4411755" cy="153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6D8DCEBC-56CA-4CC1-87FA-6D1F38C652F0}"/>
              </a:ext>
            </a:extLst>
          </p:cNvPr>
          <p:cNvSpPr txBox="1"/>
          <p:nvPr/>
        </p:nvSpPr>
        <p:spPr>
          <a:xfrm>
            <a:off x="6006446" y="4873572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16.08.2010. tornadic storm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9491F93-805C-4A2A-88B5-73B3FADDC854}"/>
              </a:ext>
            </a:extLst>
          </p:cNvPr>
          <p:cNvSpPr txBox="1"/>
          <p:nvPr/>
        </p:nvSpPr>
        <p:spPr>
          <a:xfrm>
            <a:off x="5898710" y="132522"/>
            <a:ext cx="305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lightning rate to the previous cases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04C328B-379B-4A04-ACF5-2DC28F23F8D1}"/>
              </a:ext>
            </a:extLst>
          </p:cNvPr>
          <p:cNvSpPr/>
          <p:nvPr/>
        </p:nvSpPr>
        <p:spPr>
          <a:xfrm>
            <a:off x="5835192" y="972665"/>
            <a:ext cx="3209418" cy="2443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lightning rate was rather low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before the supercell merged with the front. 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 the frontal, electrically more active storms were accompanied by the most spectacular weather phenomena.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ABDDD61-CE3C-4545-959A-538F9FB3F3F5}"/>
              </a:ext>
            </a:extLst>
          </p:cNvPr>
          <p:cNvSpPr txBox="1"/>
          <p:nvPr/>
        </p:nvSpPr>
        <p:spPr>
          <a:xfrm>
            <a:off x="7747162" y="5213023"/>
            <a:ext cx="151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Merging with cold front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CCB622D-8D77-442E-AC8C-B0D38111100C}"/>
              </a:ext>
            </a:extLst>
          </p:cNvPr>
          <p:cNvSpPr txBox="1"/>
          <p:nvPr/>
        </p:nvSpPr>
        <p:spPr>
          <a:xfrm>
            <a:off x="6392998" y="5722429"/>
            <a:ext cx="7922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2318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A8D5ED-0FC6-4DC2-A7C8-8515FA05CF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581338"/>
              </p:ext>
            </p:extLst>
          </p:nvPr>
        </p:nvGraphicFramePr>
        <p:xfrm>
          <a:off x="2498090" y="0"/>
          <a:ext cx="6645910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ACAF3A-90CB-4A9C-BA24-C1AAD94CF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22307"/>
              </p:ext>
            </p:extLst>
          </p:nvPr>
        </p:nvGraphicFramePr>
        <p:xfrm>
          <a:off x="2498090" y="2076450"/>
          <a:ext cx="6645910" cy="183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87552"/>
              </p:ext>
            </p:extLst>
          </p:nvPr>
        </p:nvGraphicFramePr>
        <p:xfrm>
          <a:off x="2498090" y="3924300"/>
          <a:ext cx="6645910" cy="178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7A8D859-7E9F-496C-A54B-86111EE87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478895"/>
              </p:ext>
            </p:extLst>
          </p:nvPr>
        </p:nvGraphicFramePr>
        <p:xfrm>
          <a:off x="2498090" y="5729605"/>
          <a:ext cx="6645910" cy="112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églalap 1">
            <a:extLst>
              <a:ext uri="{FF2B5EF4-FFF2-40B4-BE49-F238E27FC236}">
                <a16:creationId xmlns:a16="http://schemas.microsoft.com/office/drawing/2014/main" id="{752AA9D9-0D12-4908-9175-155040A42AE4}"/>
              </a:ext>
            </a:extLst>
          </p:cNvPr>
          <p:cNvSpPr/>
          <p:nvPr/>
        </p:nvSpPr>
        <p:spPr>
          <a:xfrm>
            <a:off x="3228975" y="2400985"/>
            <a:ext cx="14573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first point might be underestimated</a:t>
            </a:r>
            <a:endParaRPr lang="hu-HU" sz="1200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5CCE1F7A-A903-4AB5-B23D-40DD47A1D9FD}"/>
              </a:ext>
            </a:extLst>
          </p:cNvPr>
          <p:cNvSpPr/>
          <p:nvPr/>
        </p:nvSpPr>
        <p:spPr>
          <a:xfrm>
            <a:off x="0" y="53445"/>
            <a:ext cx="2457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lightning rate was rather low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before the supercell merged with the front. </a:t>
            </a:r>
            <a:r>
              <a:rPr 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severe storms this can be sometimes caused by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processes</a:t>
            </a:r>
            <a:r>
              <a:rPr lang="hu-HU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497FA12-4B69-4FF6-86D6-D48FE0CA2AB8}"/>
              </a:ext>
            </a:extLst>
          </p:cNvPr>
          <p:cNvSpPr txBox="1"/>
          <p:nvPr/>
        </p:nvSpPr>
        <p:spPr>
          <a:xfrm>
            <a:off x="4765860" y="358577"/>
            <a:ext cx="9733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Tornado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occurrence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90DAA9D-6C91-4F14-8B35-B14E735257A9}"/>
              </a:ext>
            </a:extLst>
          </p:cNvPr>
          <p:cNvSpPr txBox="1"/>
          <p:nvPr/>
        </p:nvSpPr>
        <p:spPr>
          <a:xfrm>
            <a:off x="7191374" y="0"/>
            <a:ext cx="151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Merg</a:t>
            </a:r>
            <a:r>
              <a:rPr kumimoji="0" lang="hu-HU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with cold front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3D220E62-B032-4269-8BBD-3D8705AC272A}"/>
              </a:ext>
            </a:extLst>
          </p:cNvPr>
          <p:cNvCxnSpPr>
            <a:cxnSpLocks/>
          </p:cNvCxnSpPr>
          <p:nvPr/>
        </p:nvCxnSpPr>
        <p:spPr>
          <a:xfrm>
            <a:off x="4810125" y="948182"/>
            <a:ext cx="76200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zis 2">
            <a:extLst>
              <a:ext uri="{FF2B5EF4-FFF2-40B4-BE49-F238E27FC236}">
                <a16:creationId xmlns:a16="http://schemas.microsoft.com/office/drawing/2014/main" id="{30C36DD3-D762-4C12-9184-1BE946C1A6EB}"/>
              </a:ext>
            </a:extLst>
          </p:cNvPr>
          <p:cNvSpPr/>
          <p:nvPr/>
        </p:nvSpPr>
        <p:spPr>
          <a:xfrm rot="1200000">
            <a:off x="4672484" y="2421653"/>
            <a:ext cx="452175" cy="8742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4342FA38-B4F1-4BAD-93DE-F83EE7BA0BAB}"/>
              </a:ext>
            </a:extLst>
          </p:cNvPr>
          <p:cNvCxnSpPr>
            <a:cxnSpLocks/>
          </p:cNvCxnSpPr>
          <p:nvPr/>
        </p:nvCxnSpPr>
        <p:spPr>
          <a:xfrm>
            <a:off x="8663770" y="4115951"/>
            <a:ext cx="0" cy="2476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20E38C9-1305-43E5-96F3-DAD3EEB381E5}"/>
              </a:ext>
            </a:extLst>
          </p:cNvPr>
          <p:cNvSpPr txBox="1"/>
          <p:nvPr/>
        </p:nvSpPr>
        <p:spPr>
          <a:xfrm>
            <a:off x="8743113" y="3992126"/>
            <a:ext cx="532772" cy="21774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6-10 K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30EAA10-292F-42F0-B9A1-FAD48BB0C1F9}"/>
              </a:ext>
            </a:extLst>
          </p:cNvPr>
          <p:cNvSpPr/>
          <p:nvPr/>
        </p:nvSpPr>
        <p:spPr>
          <a:xfrm>
            <a:off x="76985" y="2257312"/>
            <a:ext cx="2457450" cy="4553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time period of the vorticity maximum is uncertain.</a:t>
            </a:r>
            <a:r>
              <a:rPr 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maximum either coincides or precedes the total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lightning rate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maximum. </a:t>
            </a:r>
            <a:endParaRPr lang="hu-HU" sz="1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formed earlier or at about the same time as the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maximum. 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formed around the time when the </a:t>
            </a: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tornado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was observed. </a:t>
            </a:r>
          </a:p>
        </p:txBody>
      </p:sp>
    </p:spTree>
    <p:extLst>
      <p:ext uri="{BB962C8B-B14F-4D97-AF65-F5344CB8AC3E}">
        <p14:creationId xmlns:p14="http://schemas.microsoft.com/office/powerpoint/2010/main" val="31235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F7E5ADDF-806C-4A64-9C8F-B4E54A7F267F}"/>
              </a:ext>
            </a:extLst>
          </p:cNvPr>
          <p:cNvSpPr/>
          <p:nvPr/>
        </p:nvSpPr>
        <p:spPr>
          <a:xfrm>
            <a:off x="1461155" y="2086160"/>
            <a:ext cx="6278251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are the lightning characteristics related </a:t>
            </a:r>
            <a:endParaRPr lang="hu-H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other severe storm features </a:t>
            </a:r>
            <a:endParaRPr lang="hu-H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radar and satellite imagery?</a:t>
            </a:r>
          </a:p>
        </p:txBody>
      </p:sp>
    </p:spTree>
    <p:extLst>
      <p:ext uri="{BB962C8B-B14F-4D97-AF65-F5344CB8AC3E}">
        <p14:creationId xmlns:p14="http://schemas.microsoft.com/office/powerpoint/2010/main" val="364387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Kép 44077">
            <a:extLst>
              <a:ext uri="{FF2B5EF4-FFF2-40B4-BE49-F238E27FC236}">
                <a16:creationId xmlns:a16="http://schemas.microsoft.com/office/drawing/2014/main" id="{BC863805-5041-4AC4-BA12-60E45808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" y="2904512"/>
            <a:ext cx="4231059" cy="38865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C428EB2-F1E6-4438-A0C1-13D326E7E3A8}"/>
              </a:ext>
            </a:extLst>
          </p:cNvPr>
          <p:cNvSpPr/>
          <p:nvPr/>
        </p:nvSpPr>
        <p:spPr>
          <a:xfrm>
            <a:off x="-361263" y="1635957"/>
            <a:ext cx="6134100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hu-H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the period 15:00-15:30 UTC (tornado occurrence)</a:t>
            </a:r>
            <a:r>
              <a:rPr lang="hu-HU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km CAPPI radar reflectivity (colour shades)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WER2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parameter (solid, dark lines)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otal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lightning density (solid, light lines)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2C9B5F1-8EA0-46C9-8FCE-ACBF7B4DBB5A}"/>
              </a:ext>
            </a:extLst>
          </p:cNvPr>
          <p:cNvSpPr/>
          <p:nvPr/>
        </p:nvSpPr>
        <p:spPr>
          <a:xfrm>
            <a:off x="4671571" y="1930236"/>
            <a:ext cx="497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ell-pronounced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hook-echo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WER-echo region </a:t>
            </a:r>
            <a:endParaRPr lang="hu-HU" dirty="0">
              <a:solidFill>
                <a:srgbClr val="0000FF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1EA953-71E0-45FD-A115-041CB7D24F40}"/>
              </a:ext>
            </a:extLst>
          </p:cNvPr>
          <p:cNvGraphicFramePr/>
          <p:nvPr>
            <p:extLst/>
          </p:nvPr>
        </p:nvGraphicFramePr>
        <p:xfrm>
          <a:off x="4010025" y="0"/>
          <a:ext cx="5810250" cy="16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75D7CB3D-0FD2-452B-BC4B-6532C75FCAB2}"/>
              </a:ext>
            </a:extLst>
          </p:cNvPr>
          <p:cNvCxnSpPr>
            <a:cxnSpLocks/>
          </p:cNvCxnSpPr>
          <p:nvPr/>
        </p:nvCxnSpPr>
        <p:spPr>
          <a:xfrm>
            <a:off x="6324600" y="748157"/>
            <a:ext cx="83820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>
            <a:extLst>
              <a:ext uri="{FF2B5EF4-FFF2-40B4-BE49-F238E27FC236}">
                <a16:creationId xmlns:a16="http://schemas.microsoft.com/office/drawing/2014/main" id="{8165E59B-A9F0-454F-AE61-28B1F4CE30F6}"/>
              </a:ext>
            </a:extLst>
          </p:cNvPr>
          <p:cNvSpPr/>
          <p:nvPr/>
        </p:nvSpPr>
        <p:spPr>
          <a:xfrm>
            <a:off x="4381500" y="4516005"/>
            <a:ext cx="466725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highest lightning density 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in the western flank of the storm, somewhat </a:t>
            </a:r>
            <a:r>
              <a:rPr lang="en-US" u="sng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shifted</a:t>
            </a:r>
            <a:r>
              <a:rPr lang="en-US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compared to the areas of maximum radar reflectivity.</a:t>
            </a:r>
            <a:endParaRPr lang="en-US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3877595-3A53-4F13-8530-4DF73A66D74C}"/>
              </a:ext>
            </a:extLst>
          </p:cNvPr>
          <p:cNvSpPr/>
          <p:nvPr/>
        </p:nvSpPr>
        <p:spPr>
          <a:xfrm>
            <a:off x="261257" y="352586"/>
            <a:ext cx="3526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hu-HU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distribution within the storm structure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58F25CD-F28B-404D-B84E-5C66933707D5}"/>
              </a:ext>
            </a:extLst>
          </p:cNvPr>
          <p:cNvSpPr txBox="1"/>
          <p:nvPr/>
        </p:nvSpPr>
        <p:spPr>
          <a:xfrm>
            <a:off x="5638800" y="5628113"/>
            <a:ext cx="328479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many lightning stroke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lightning density distribution might be less accurate.</a:t>
            </a:r>
          </a:p>
        </p:txBody>
      </p:sp>
    </p:spTree>
    <p:extLst>
      <p:ext uri="{BB962C8B-B14F-4D97-AF65-F5344CB8AC3E}">
        <p14:creationId xmlns:p14="http://schemas.microsoft.com/office/powerpoint/2010/main" val="3348954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39971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6"/>
          <p:cNvSpPr txBox="1">
            <a:spLocks noChangeArrowheads="1"/>
          </p:cNvSpPr>
          <p:nvPr/>
        </p:nvSpPr>
        <p:spPr bwMode="auto">
          <a:xfrm>
            <a:off x="352973" y="1201624"/>
            <a:ext cx="85577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 flood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reported in </a:t>
            </a:r>
            <a:r>
              <a:rPr lang="en-US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Komárom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(H) and </a:t>
            </a:r>
            <a:r>
              <a:rPr lang="en-US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Komárno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(SK). 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measured 24-h precipitation was 79 mm. 47 mm was reported within 1 h. 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also 3-4 cm </a:t>
            </a:r>
            <a:r>
              <a:rPr lang="en-US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damage due to </a:t>
            </a:r>
            <a:r>
              <a:rPr lang="en-US" alt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6" name="Csoportba foglalás 10"/>
          <p:cNvGrpSpPr>
            <a:grpSpLocks/>
          </p:cNvGrpSpPr>
          <p:nvPr/>
        </p:nvGrpSpPr>
        <p:grpSpPr bwMode="auto">
          <a:xfrm>
            <a:off x="5599522" y="3280528"/>
            <a:ext cx="3544478" cy="3577472"/>
            <a:chOff x="1166813" y="32227838"/>
            <a:chExt cx="4546600" cy="4179887"/>
          </a:xfrm>
        </p:grpSpPr>
        <p:pic>
          <p:nvPicPr>
            <p:cNvPr id="7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813" y="32227838"/>
              <a:ext cx="4546600" cy="41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zövegdoboz 210"/>
            <p:cNvSpPr txBox="1">
              <a:spLocks noChangeArrowheads="1"/>
            </p:cNvSpPr>
            <p:nvPr/>
          </p:nvSpPr>
          <p:spPr bwMode="auto">
            <a:xfrm>
              <a:off x="4868863" y="35132963"/>
              <a:ext cx="768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000" b="1"/>
                <a:t>Budapest</a:t>
              </a:r>
            </a:p>
            <a:p>
              <a:pPr algn="ctr"/>
              <a:r>
                <a:rPr lang="hu-HU" altLang="hu-HU" sz="1000" b="1"/>
                <a:t>radar</a:t>
              </a:r>
            </a:p>
          </p:txBody>
        </p:sp>
        <p:cxnSp>
          <p:nvCxnSpPr>
            <p:cNvPr id="9" name="Egyenes összekötő nyíllal 59">
              <a:extLst/>
            </p:cNvPr>
            <p:cNvCxnSpPr/>
            <p:nvPr/>
          </p:nvCxnSpPr>
          <p:spPr>
            <a:xfrm flipH="1">
              <a:off x="2430463" y="33401000"/>
              <a:ext cx="206375" cy="4111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60">
              <a:extLst/>
            </p:cNvPr>
            <p:cNvSpPr txBox="1"/>
            <p:nvPr/>
          </p:nvSpPr>
          <p:spPr>
            <a:xfrm>
              <a:off x="2565400" y="33032700"/>
              <a:ext cx="1008063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Flash</a:t>
              </a:r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</a:t>
              </a:r>
              <a:endParaRPr lang="hu-H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221"/>
            <p:cNvSpPr txBox="1">
              <a:spLocks noChangeArrowheads="1"/>
            </p:cNvSpPr>
            <p:nvPr/>
          </p:nvSpPr>
          <p:spPr bwMode="auto">
            <a:xfrm>
              <a:off x="1222375" y="32356425"/>
              <a:ext cx="1778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hu-HU" b="1">
                  <a:solidFill>
                    <a:srgbClr val="B2B2B2"/>
                  </a:solidFill>
                  <a:latin typeface="Times New Roman" pitchFamily="18" charset="0"/>
                </a:rPr>
                <a:t>Slovak Republic</a:t>
              </a:r>
              <a:endParaRPr lang="hu-HU" altLang="hu-HU" b="1">
                <a:solidFill>
                  <a:srgbClr val="B2B2B2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 Box 222"/>
            <p:cNvSpPr txBox="1">
              <a:spLocks noChangeArrowheads="1"/>
            </p:cNvSpPr>
            <p:nvPr/>
          </p:nvSpPr>
          <p:spPr bwMode="auto">
            <a:xfrm>
              <a:off x="1303338" y="34899600"/>
              <a:ext cx="1060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hu-HU" b="1">
                  <a:solidFill>
                    <a:srgbClr val="B2B2B2"/>
                  </a:solidFill>
                  <a:latin typeface="Times New Roman" pitchFamily="18" charset="0"/>
                </a:rPr>
                <a:t>Hungary</a:t>
              </a:r>
              <a:endParaRPr lang="hu-HU" altLang="hu-HU" b="1">
                <a:solidFill>
                  <a:srgbClr val="B2B2B2"/>
                </a:solidFill>
                <a:latin typeface="Times New Roman" pitchFamily="18" charset="0"/>
              </a:endParaRPr>
            </a:p>
          </p:txBody>
        </p:sp>
        <p:cxnSp>
          <p:nvCxnSpPr>
            <p:cNvPr id="13" name="Egyenes összekötő 11">
              <a:extLst/>
            </p:cNvPr>
            <p:cNvCxnSpPr/>
            <p:nvPr/>
          </p:nvCxnSpPr>
          <p:spPr>
            <a:xfrm>
              <a:off x="1366838" y="36109275"/>
              <a:ext cx="169227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>
              <a:spLocks noChangeArrowheads="1"/>
            </p:cNvSpPr>
            <p:nvPr/>
          </p:nvSpPr>
          <p:spPr bwMode="auto">
            <a:xfrm>
              <a:off x="1222375" y="36152138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>
                  <a:solidFill>
                    <a:srgbClr val="0070C0"/>
                  </a:solidFill>
                </a:rPr>
                <a:t>0</a:t>
              </a:r>
            </a:p>
          </p:txBody>
        </p:sp>
        <p:sp>
          <p:nvSpPr>
            <p:cNvPr id="15" name="Szövegdoboz 216"/>
            <p:cNvSpPr txBox="1">
              <a:spLocks noChangeArrowheads="1"/>
            </p:cNvSpPr>
            <p:nvPr/>
          </p:nvSpPr>
          <p:spPr bwMode="auto">
            <a:xfrm>
              <a:off x="2984500" y="36152138"/>
              <a:ext cx="5111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>
                  <a:solidFill>
                    <a:srgbClr val="0070C0"/>
                  </a:solidFill>
                </a:rPr>
                <a:t>50km</a:t>
              </a:r>
            </a:p>
          </p:txBody>
        </p:sp>
        <p:sp>
          <p:nvSpPr>
            <p:cNvPr id="16" name="Ellipszis 14">
              <a:extLst/>
            </p:cNvPr>
            <p:cNvSpPr/>
            <p:nvPr/>
          </p:nvSpPr>
          <p:spPr>
            <a:xfrm>
              <a:off x="2354263" y="33877250"/>
              <a:ext cx="73025" cy="73025"/>
            </a:xfrm>
            <a:prstGeom prst="ellipse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9023" y="928584"/>
            <a:ext cx="247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happened?</a:t>
            </a: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60742" y="96235"/>
            <a:ext cx="8949694" cy="77103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Multicell storm and flashflood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July 2016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471E6D70-1106-413D-9F13-DA46B64F1C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9762"/>
            <a:ext cx="5608948" cy="3758096"/>
          </a:xfrm>
          <a:prstGeom prst="rect">
            <a:avLst/>
          </a:prstGeom>
        </p:spPr>
      </p:pic>
      <p:sp>
        <p:nvSpPr>
          <p:cNvPr id="25" name="Téglalap 24">
            <a:extLst>
              <a:ext uri="{FF2B5EF4-FFF2-40B4-BE49-F238E27FC236}">
                <a16:creationId xmlns:a16="http://schemas.microsoft.com/office/drawing/2014/main" id="{FD4ED0F6-CFD2-4FD7-9C3A-9B64095AEDB7}"/>
              </a:ext>
            </a:extLst>
          </p:cNvPr>
          <p:cNvSpPr/>
          <p:nvPr/>
        </p:nvSpPr>
        <p:spPr>
          <a:xfrm>
            <a:off x="-349087" y="6488668"/>
            <a:ext cx="521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Mesoscale analysis, 31 July 2016, 09 UTC</a:t>
            </a:r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43815DA-5847-48BA-B00F-E6EEB10EA3A7}"/>
              </a:ext>
            </a:extLst>
          </p:cNvPr>
          <p:cNvSpPr/>
          <p:nvPr/>
        </p:nvSpPr>
        <p:spPr>
          <a:xfrm>
            <a:off x="0" y="2207442"/>
            <a:ext cx="7918515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convective system developed </a:t>
            </a:r>
            <a:r>
              <a:rPr lang="en-GB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along a convergence line ahead a cold front</a:t>
            </a:r>
            <a:r>
              <a:rPr lang="en-GB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CD65918-3D6C-44A8-8805-E038D899C1A2}"/>
              </a:ext>
            </a:extLst>
          </p:cNvPr>
          <p:cNvSpPr/>
          <p:nvPr/>
        </p:nvSpPr>
        <p:spPr>
          <a:xfrm>
            <a:off x="5627802" y="2620424"/>
            <a:ext cx="3388936" cy="1146211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 of the system was very slow during about 3 hours.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about the same location several cells initiated, developed and dissipated. </a:t>
            </a:r>
            <a:endParaRPr lang="hu-H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50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2773A7E-5A8B-4944-8993-083752BA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264"/>
            <a:ext cx="3975652" cy="48838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43BE2E3-7916-4806-B7F0-4D11BDBD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632" y="0"/>
            <a:ext cx="4313457" cy="247189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5CC0C87-1B61-40DE-A046-0D6E896E2496}"/>
              </a:ext>
            </a:extLst>
          </p:cNvPr>
          <p:cNvSpPr txBox="1"/>
          <p:nvPr/>
        </p:nvSpPr>
        <p:spPr>
          <a:xfrm>
            <a:off x="0" y="1312179"/>
            <a:ext cx="361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MLCAPE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65F1EC-25CF-4AD4-9F38-3F342A1C6C22}"/>
              </a:ext>
            </a:extLst>
          </p:cNvPr>
          <p:cNvSpPr txBox="1"/>
          <p:nvPr/>
        </p:nvSpPr>
        <p:spPr>
          <a:xfrm>
            <a:off x="0" y="3773514"/>
            <a:ext cx="171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MLCIN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FE6B14A-CB22-4364-BDBD-2D12D995736E}"/>
              </a:ext>
            </a:extLst>
          </p:cNvPr>
          <p:cNvSpPr txBox="1"/>
          <p:nvPr/>
        </p:nvSpPr>
        <p:spPr>
          <a:xfrm>
            <a:off x="4801583" y="559431"/>
            <a:ext cx="167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TPW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0FFC03D-3C1B-4D61-8E2C-21C77B4CACCC}"/>
              </a:ext>
            </a:extLst>
          </p:cNvPr>
          <p:cNvSpPr/>
          <p:nvPr/>
        </p:nvSpPr>
        <p:spPr>
          <a:xfrm>
            <a:off x="1" y="6139599"/>
            <a:ext cx="3768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en-US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0-6 km wind shear</a:t>
            </a:r>
            <a:endParaRPr lang="hu-HU" altLang="hu-H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A7DA5923-5408-4D5D-9D78-AEB9EB17AE64}"/>
              </a:ext>
            </a:extLst>
          </p:cNvPr>
          <p:cNvSpPr txBox="1"/>
          <p:nvPr/>
        </p:nvSpPr>
        <p:spPr>
          <a:xfrm>
            <a:off x="291402" y="0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nvironment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2E5CBEC-E41B-454E-9111-DE26887CFFE9}"/>
              </a:ext>
            </a:extLst>
          </p:cNvPr>
          <p:cNvSpPr/>
          <p:nvPr/>
        </p:nvSpPr>
        <p:spPr>
          <a:xfrm>
            <a:off x="1542654" y="706559"/>
            <a:ext cx="2447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ECMWF </a:t>
            </a:r>
            <a:r>
              <a:rPr lang="hu-HU" dirty="0" err="1"/>
              <a:t>forecast</a:t>
            </a:r>
            <a:r>
              <a:rPr lang="hu-HU" dirty="0"/>
              <a:t> 09 UTC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5B5B766D-5F10-49C5-915A-AEF1AA500E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29075" y="2562224"/>
            <a:ext cx="5114925" cy="3438525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id="{AF850779-EF37-4198-B598-AC76958080C1}"/>
              </a:ext>
            </a:extLst>
          </p:cNvPr>
          <p:cNvSpPr/>
          <p:nvPr/>
        </p:nvSpPr>
        <p:spPr>
          <a:xfrm>
            <a:off x="3959258" y="4295952"/>
            <a:ext cx="5184742" cy="2562048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Ingredients, which resulted in a flash flood: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000" lvl="0" indent="-1080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 propagation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lvl="0" indent="-1080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Quasi-stationary convergence: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was important to trigger new updrafts and also to maintain the convection over nearly the same territory. </a:t>
            </a:r>
          </a:p>
          <a:p>
            <a:pPr marL="108000" lvl="0" indent="-1080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Locally large CAPE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(forecasted MUCAPE 1500-2000 J/kg)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000" lvl="0" indent="-1080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Lot of low-level moisture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(TPW)</a:t>
            </a:r>
          </a:p>
          <a:p>
            <a:pPr marL="108000" lvl="0" indent="-1080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Convective Inhibition (CIN) around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inhibit other clouds to grow and share/destroy the potential energy sources.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17DA181B-5CAE-4801-BF1E-DD934C4F1872}"/>
              </a:ext>
            </a:extLst>
          </p:cNvPr>
          <p:cNvSpPr/>
          <p:nvPr/>
        </p:nvSpPr>
        <p:spPr>
          <a:xfrm>
            <a:off x="329051" y="513785"/>
            <a:ext cx="4484629" cy="1199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Mid-level convergence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 radar velocity measurements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3633158-A886-4935-9D53-8BA3D050D612}"/>
              </a:ext>
            </a:extLst>
          </p:cNvPr>
          <p:cNvSpPr txBox="1"/>
          <p:nvPr/>
        </p:nvSpPr>
        <p:spPr>
          <a:xfrm>
            <a:off x="4321829" y="3336836"/>
            <a:ext cx="443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development</a:t>
            </a:r>
          </a:p>
        </p:txBody>
      </p:sp>
      <p:pic>
        <p:nvPicPr>
          <p:cNvPr id="17" name="Kép 206">
            <a:extLst>
              <a:ext uri="{FF2B5EF4-FFF2-40B4-BE49-F238E27FC236}">
                <a16:creationId xmlns:a16="http://schemas.microsoft.com/office/drawing/2014/main" id="{D87FCEB9-8F78-4CE3-89F6-C147310FD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" y="3322638"/>
            <a:ext cx="3690937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242">
            <a:extLst>
              <a:ext uri="{FF2B5EF4-FFF2-40B4-BE49-F238E27FC236}">
                <a16:creationId xmlns:a16="http://schemas.microsoft.com/office/drawing/2014/main" id="{63E39B6E-89A7-432F-9ADD-9B6E24BDCB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8326" y="4660900"/>
            <a:ext cx="636587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243">
            <a:extLst>
              <a:ext uri="{FF2B5EF4-FFF2-40B4-BE49-F238E27FC236}">
                <a16:creationId xmlns:a16="http://schemas.microsoft.com/office/drawing/2014/main" id="{AE8CAF95-F23E-4EBE-AFCD-F45342773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94676" y="4702175"/>
            <a:ext cx="67945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44">
            <a:extLst>
              <a:ext uri="{FF2B5EF4-FFF2-40B4-BE49-F238E27FC236}">
                <a16:creationId xmlns:a16="http://schemas.microsoft.com/office/drawing/2014/main" id="{F66B3123-16E0-44EA-B335-A46CEF2FB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363" y="44069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endParaRPr lang="hu-HU" altLang="hu-HU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zövegdoboz 207">
            <a:extLst>
              <a:ext uri="{FF2B5EF4-FFF2-40B4-BE49-F238E27FC236}">
                <a16:creationId xmlns:a16="http://schemas.microsoft.com/office/drawing/2014/main" id="{2CAFAA01-6159-48A0-9023-1E7532DC1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38" y="3375025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altLang="hu-HU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VIS0.6465</a:t>
            </a:r>
            <a:r>
              <a:rPr lang="en-US" altLang="hu-HU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11:25 UTC</a:t>
            </a:r>
            <a:endParaRPr lang="hu-HU" altLang="hu-HU" sz="1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D4ABD5B9-F338-4ED7-A003-30AD3E97F4F0}"/>
              </a:ext>
            </a:extLst>
          </p:cNvPr>
          <p:cNvSpPr/>
          <p:nvPr/>
        </p:nvSpPr>
        <p:spPr>
          <a:xfrm>
            <a:off x="312026" y="3314700"/>
            <a:ext cx="3690937" cy="342900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84" descr="IMG_4163">
            <a:extLst>
              <a:ext uri="{FF2B5EF4-FFF2-40B4-BE49-F238E27FC236}">
                <a16:creationId xmlns:a16="http://schemas.microsoft.com/office/drawing/2014/main" id="{0A61231F-2158-4652-97FE-9456F0EF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36" y="3840844"/>
            <a:ext cx="42306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286">
            <a:extLst>
              <a:ext uri="{FF2B5EF4-FFF2-40B4-BE49-F238E27FC236}">
                <a16:creationId xmlns:a16="http://schemas.microsoft.com/office/drawing/2014/main" id="{804E7DF4-65E1-4155-9A47-B4E106F0F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713" y="4517894"/>
            <a:ext cx="1444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87">
            <a:extLst>
              <a:ext uri="{FF2B5EF4-FFF2-40B4-BE49-F238E27FC236}">
                <a16:creationId xmlns:a16="http://schemas.microsoft.com/office/drawing/2014/main" id="{11564BB0-7F60-4894-95B7-344238DA05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8638" y="4517894"/>
            <a:ext cx="1444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88">
            <a:extLst>
              <a:ext uri="{FF2B5EF4-FFF2-40B4-BE49-F238E27FC236}">
                <a16:creationId xmlns:a16="http://schemas.microsoft.com/office/drawing/2014/main" id="{AFF55B91-BB32-4FD2-8AA7-0A11BE25F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38" y="4105144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hu-HU"/>
              <a:t>OT</a:t>
            </a:r>
            <a:endParaRPr lang="hu-HU" altLang="hu-HU"/>
          </a:p>
        </p:txBody>
      </p:sp>
      <p:sp>
        <p:nvSpPr>
          <p:cNvPr id="28" name="Text Box 289">
            <a:extLst>
              <a:ext uri="{FF2B5EF4-FFF2-40B4-BE49-F238E27FC236}">
                <a16:creationId xmlns:a16="http://schemas.microsoft.com/office/drawing/2014/main" id="{82D0AF54-7F89-4088-A8B4-9D0F2D4D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88" y="3907752"/>
            <a:ext cx="2503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hu-HU" sz="1200" b="1" i="1" dirty="0"/>
              <a:t>Courtesy of Cyril Siman (SHMÚ)</a:t>
            </a:r>
            <a:endParaRPr lang="hu-HU" altLang="hu-HU" sz="1200" b="1" i="1" dirty="0"/>
          </a:p>
        </p:txBody>
      </p:sp>
      <p:sp>
        <p:nvSpPr>
          <p:cNvPr id="29" name="Text Box 285">
            <a:extLst>
              <a:ext uri="{FF2B5EF4-FFF2-40B4-BE49-F238E27FC236}">
                <a16:creationId xmlns:a16="http://schemas.microsoft.com/office/drawing/2014/main" id="{5E9B0D56-5551-445C-838D-0301885A8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39" y="6273800"/>
            <a:ext cx="5129561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of the storm 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Northwest</a:t>
            </a:r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around 1130 UTC</a:t>
            </a:r>
            <a:endParaRPr lang="hu-HU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957B6450-1326-4535-902E-FDAA5E529701}"/>
              </a:ext>
            </a:extLst>
          </p:cNvPr>
          <p:cNvSpPr/>
          <p:nvPr/>
        </p:nvSpPr>
        <p:spPr>
          <a:xfrm>
            <a:off x="1075494" y="2501213"/>
            <a:ext cx="4468305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arrow shows the location of the radar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96E8E92A-7363-477F-A97A-8EC2CC5A9A15}"/>
              </a:ext>
            </a:extLst>
          </p:cNvPr>
          <p:cNvGrpSpPr/>
          <p:nvPr/>
        </p:nvGrpSpPr>
        <p:grpSpPr>
          <a:xfrm>
            <a:off x="5192248" y="0"/>
            <a:ext cx="3951752" cy="2739321"/>
            <a:chOff x="593890" y="1102932"/>
            <a:chExt cx="3951752" cy="2739321"/>
          </a:xfrm>
        </p:grpSpPr>
        <p:pic>
          <p:nvPicPr>
            <p:cNvPr id="38" name="Kép 37">
              <a:extLst>
                <a:ext uri="{FF2B5EF4-FFF2-40B4-BE49-F238E27FC236}">
                  <a16:creationId xmlns:a16="http://schemas.microsoft.com/office/drawing/2014/main" id="{99EB1DD6-234F-45F6-B0F2-36FC853E71E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90" y="1102932"/>
              <a:ext cx="3951752" cy="2739321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39" name="Egyenes összekötő nyíllal 38">
              <a:extLst>
                <a:ext uri="{FF2B5EF4-FFF2-40B4-BE49-F238E27FC236}">
                  <a16:creationId xmlns:a16="http://schemas.microsoft.com/office/drawing/2014/main" id="{3047CCAE-4812-49C8-A997-FE7C41A22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6312" y="2724343"/>
              <a:ext cx="1572311" cy="3329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zis 39">
              <a:extLst>
                <a:ext uri="{FF2B5EF4-FFF2-40B4-BE49-F238E27FC236}">
                  <a16:creationId xmlns:a16="http://schemas.microsoft.com/office/drawing/2014/main" id="{758CFD2F-407E-47EC-A0B8-0764BCE88302}"/>
                </a:ext>
              </a:extLst>
            </p:cNvPr>
            <p:cNvSpPr/>
            <p:nvPr/>
          </p:nvSpPr>
          <p:spPr>
            <a:xfrm>
              <a:off x="1564850" y="2498099"/>
              <a:ext cx="377072" cy="48076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>
              <a:extLst>
                <a:ext uri="{FF2B5EF4-FFF2-40B4-BE49-F238E27FC236}">
                  <a16:creationId xmlns:a16="http://schemas.microsoft.com/office/drawing/2014/main" id="{7ECC70F0-553C-452F-AAC1-9C3C341E7490}"/>
                </a:ext>
              </a:extLst>
            </p:cNvPr>
            <p:cNvSpPr/>
            <p:nvPr/>
          </p:nvSpPr>
          <p:spPr>
            <a:xfrm>
              <a:off x="3309722" y="1172451"/>
              <a:ext cx="12212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11:33 UTC</a:t>
              </a:r>
              <a:endParaRPr lang="hu-HU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A87C5DB0-4233-4388-9725-5138E68BB1CD}"/>
              </a:ext>
            </a:extLst>
          </p:cNvPr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/>
      <p:bldP spid="21" grpId="0"/>
      <p:bldP spid="22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8" y="565822"/>
            <a:ext cx="3677177" cy="28190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zövegdoboz 208"/>
          <p:cNvSpPr txBox="1">
            <a:spLocks noChangeArrowheads="1"/>
          </p:cNvSpPr>
          <p:nvPr/>
        </p:nvSpPr>
        <p:spPr bwMode="auto">
          <a:xfrm>
            <a:off x="2629198" y="640630"/>
            <a:ext cx="14335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hu-HU" sz="9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SEVIRI 11:23 UTC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DE4844A-897A-422F-91DA-E8AF759F6C3B}"/>
              </a:ext>
            </a:extLst>
          </p:cNvPr>
          <p:cNvSpPr txBox="1"/>
          <p:nvPr/>
        </p:nvSpPr>
        <p:spPr>
          <a:xfrm>
            <a:off x="2895533" y="135586"/>
            <a:ext cx="406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Features indicating possible severity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96756BB-C975-437B-B2C4-89B3FB271CA2}"/>
              </a:ext>
            </a:extLst>
          </p:cNvPr>
          <p:cNvSpPr/>
          <p:nvPr/>
        </p:nvSpPr>
        <p:spPr>
          <a:xfrm>
            <a:off x="881522" y="339667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 lived cold ring 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7">
            <a:extLst>
              <a:ext uri="{FF2B5EF4-FFF2-40B4-BE49-F238E27FC236}">
                <a16:creationId xmlns:a16="http://schemas.microsoft.com/office/drawing/2014/main" id="{E90CDA41-4B52-4AD6-B888-92884654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60" y="3535329"/>
            <a:ext cx="47434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BEAACCA9-D9A4-475B-8332-CF486F098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53801"/>
            <a:ext cx="40032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thin cirrus arch cloudiness (</a:t>
            </a:r>
            <a:r>
              <a:rPr lang="en-US" alt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induced maybe </a:t>
            </a:r>
            <a:r>
              <a:rPr lang="en-US" alt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gravity waves in the stratosphere) </a:t>
            </a:r>
            <a:r>
              <a:rPr lang="en-US" alt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spread from the OT </a:t>
            </a:r>
            <a:r>
              <a:rPr lang="en-US" alt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position.</a:t>
            </a:r>
            <a:r>
              <a:rPr lang="hu-HU" alt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hu-H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Likely related to sudden strengthening of the updraft.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u-HU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E53A8C0A-2234-46BE-AD98-8369329E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576810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8EFEB75B-1AE9-4D71-922E-BAE5486E0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530" y="5522720"/>
            <a:ext cx="514847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u-H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 taken </a:t>
            </a:r>
            <a:r>
              <a:rPr kumimoji="0" lang="en-US" altLang="hu-HU" sz="1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around 11:55 UTC by </a:t>
            </a:r>
            <a:r>
              <a:rPr lang="en-US" alt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Miroslav </a:t>
            </a:r>
            <a:r>
              <a:rPr lang="en-US" altLang="hu-H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Šinger</a:t>
            </a:r>
            <a:r>
              <a:rPr lang="en-US" altLang="hu-H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(SHMÚ)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u-HU" sz="1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time of the </a:t>
            </a:r>
            <a:r>
              <a:rPr lang="en-US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 and the convergence intensity maxima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later)</a:t>
            </a:r>
            <a:endParaRPr kumimoji="0" lang="en-US" altLang="hu-HU" sz="1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gyenes összekötő nyíllal 42">
            <a:extLst>
              <a:ext uri="{FF2B5EF4-FFF2-40B4-BE49-F238E27FC236}">
                <a16:creationId xmlns:a16="http://schemas.microsoft.com/office/drawing/2014/main" id="{C1F4ED96-1A33-48EF-A7DA-220FEB56F2E9}"/>
              </a:ext>
            </a:extLst>
          </p:cNvPr>
          <p:cNvCxnSpPr/>
          <p:nvPr/>
        </p:nvCxnSpPr>
        <p:spPr>
          <a:xfrm flipH="1">
            <a:off x="7335372" y="2859349"/>
            <a:ext cx="885825" cy="98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églalap 43">
            <a:extLst>
              <a:ext uri="{FF2B5EF4-FFF2-40B4-BE49-F238E27FC236}">
                <a16:creationId xmlns:a16="http://schemas.microsoft.com/office/drawing/2014/main" id="{43D2AB87-F049-4537-8D4F-A72AC84F394E}"/>
              </a:ext>
            </a:extLst>
          </p:cNvPr>
          <p:cNvSpPr/>
          <p:nvPr/>
        </p:nvSpPr>
        <p:spPr>
          <a:xfrm>
            <a:off x="4308049" y="1098719"/>
            <a:ext cx="4553147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Unusually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lightning rate and the lightning density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(comparable with the other cases). </a:t>
            </a:r>
          </a:p>
        </p:txBody>
      </p:sp>
    </p:spTree>
    <p:extLst>
      <p:ext uri="{BB962C8B-B14F-4D97-AF65-F5344CB8AC3E}">
        <p14:creationId xmlns:p14="http://schemas.microsoft.com/office/powerpoint/2010/main" val="4186404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A2F5EF0-2521-4F57-B685-9E51BB222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132192"/>
              </p:ext>
            </p:extLst>
          </p:nvPr>
        </p:nvGraphicFramePr>
        <p:xfrm>
          <a:off x="-876693" y="160256"/>
          <a:ext cx="6645910" cy="65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60" name="Kép 8" descr="villam_to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34" y="3770722"/>
            <a:ext cx="7754647" cy="3181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Szövegdoboz 3"/>
          <p:cNvSpPr txBox="1">
            <a:spLocks noChangeArrowheads="1"/>
          </p:cNvSpPr>
          <p:nvPr/>
        </p:nvSpPr>
        <p:spPr bwMode="auto">
          <a:xfrm>
            <a:off x="1397978" y="742364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en-US" sz="1800" b="1" dirty="0" err="1">
                <a:latin typeface="Times New Roman" pitchFamily="18" charset="0"/>
                <a:cs typeface="Times New Roman" pitchFamily="18" charset="0"/>
              </a:rPr>
              <a:t>otal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strokes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/ 1 minute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Egyenes összekötő nyíllal 13">
            <a:extLst>
              <a:ext uri="{FF2B5EF4-FFF2-40B4-BE49-F238E27FC236}">
                <a16:creationId xmlns:a16="http://schemas.microsoft.com/office/drawing/2014/main" id="{B3B18FF3-452E-4B26-A3B4-63EBC0405FC3}"/>
              </a:ext>
            </a:extLst>
          </p:cNvPr>
          <p:cNvCxnSpPr>
            <a:cxnSpLocks/>
          </p:cNvCxnSpPr>
          <p:nvPr/>
        </p:nvCxnSpPr>
        <p:spPr>
          <a:xfrm flipH="1" flipV="1">
            <a:off x="6426200" y="2590281"/>
            <a:ext cx="519113" cy="255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65268" y="4188004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92DE1D39-F494-4BD6-B60E-D2AF6AA34E4D}"/>
              </a:ext>
            </a:extLst>
          </p:cNvPr>
          <p:cNvSpPr txBox="1"/>
          <p:nvPr/>
        </p:nvSpPr>
        <p:spPr>
          <a:xfrm>
            <a:off x="3214540" y="3761295"/>
            <a:ext cx="231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09.06.2012.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hailstorm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517CB01-D8F4-4E38-B398-47E77A875B7C}"/>
              </a:ext>
            </a:extLst>
          </p:cNvPr>
          <p:cNvSpPr txBox="1"/>
          <p:nvPr/>
        </p:nvSpPr>
        <p:spPr>
          <a:xfrm>
            <a:off x="3346515" y="303229"/>
            <a:ext cx="238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08.07.2015.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windstorm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5">
            <a:extLst>
              <a:ext uri="{FF2B5EF4-FFF2-40B4-BE49-F238E27FC236}">
                <a16:creationId xmlns:a16="http://schemas.microsoft.com/office/drawing/2014/main" id="{E86B2B0D-2479-4746-ADE4-E44175AF28F6}"/>
              </a:ext>
            </a:extLst>
          </p:cNvPr>
          <p:cNvCxnSpPr/>
          <p:nvPr/>
        </p:nvCxnSpPr>
        <p:spPr>
          <a:xfrm>
            <a:off x="3719465" y="4745756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15">
            <a:extLst>
              <a:ext uri="{FF2B5EF4-FFF2-40B4-BE49-F238E27FC236}">
                <a16:creationId xmlns:a16="http://schemas.microsoft.com/office/drawing/2014/main" id="{53928DB5-731B-4ED5-8B7A-5382CF4EB1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1416"/>
              </p:ext>
            </p:extLst>
          </p:nvPr>
        </p:nvGraphicFramePr>
        <p:xfrm>
          <a:off x="5340286" y="2658360"/>
          <a:ext cx="4407029" cy="412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DF16B7E4-54EE-4CA8-B8BF-ABD9FC8194B0}"/>
              </a:ext>
            </a:extLst>
          </p:cNvPr>
          <p:cNvSpPr txBox="1"/>
          <p:nvPr/>
        </p:nvSpPr>
        <p:spPr>
          <a:xfrm>
            <a:off x="6138421" y="2773052"/>
            <a:ext cx="293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31.07.2016.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5">
            <a:extLst>
              <a:ext uri="{FF2B5EF4-FFF2-40B4-BE49-F238E27FC236}">
                <a16:creationId xmlns:a16="http://schemas.microsoft.com/office/drawing/2014/main" id="{B39B7893-E790-4688-87A3-D64D7C998234}"/>
              </a:ext>
            </a:extLst>
          </p:cNvPr>
          <p:cNvCxnSpPr/>
          <p:nvPr/>
        </p:nvCxnSpPr>
        <p:spPr>
          <a:xfrm>
            <a:off x="6605639" y="4144012"/>
            <a:ext cx="414069" cy="4933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53A0D7D-C92D-452A-B74C-078480BC04C6}"/>
              </a:ext>
            </a:extLst>
          </p:cNvPr>
          <p:cNvSpPr txBox="1"/>
          <p:nvPr/>
        </p:nvSpPr>
        <p:spPr>
          <a:xfrm>
            <a:off x="5908649" y="132522"/>
            <a:ext cx="305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lightning rate to the previous case</a:t>
            </a:r>
            <a:r>
              <a:rPr lang="hu-H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5">
            <a:extLst>
              <a:ext uri="{FF2B5EF4-FFF2-40B4-BE49-F238E27FC236}">
                <a16:creationId xmlns:a16="http://schemas.microsoft.com/office/drawing/2014/main" id="{BBB467E5-738A-408E-9CBC-9505D512279F}"/>
              </a:ext>
            </a:extLst>
          </p:cNvPr>
          <p:cNvCxnSpPr/>
          <p:nvPr/>
        </p:nvCxnSpPr>
        <p:spPr>
          <a:xfrm>
            <a:off x="6346056" y="4708395"/>
            <a:ext cx="414069" cy="4933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710D4B6A-C353-441A-AAFA-B8E4785C98AC}"/>
              </a:ext>
            </a:extLst>
          </p:cNvPr>
          <p:cNvSpPr txBox="1"/>
          <p:nvPr/>
        </p:nvSpPr>
        <p:spPr>
          <a:xfrm>
            <a:off x="5824330" y="1987826"/>
            <a:ext cx="331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high lightning rate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increase of lightning rate</a:t>
            </a:r>
          </a:p>
        </p:txBody>
      </p:sp>
    </p:spTree>
    <p:extLst>
      <p:ext uri="{BB962C8B-B14F-4D97-AF65-F5344CB8AC3E}">
        <p14:creationId xmlns:p14="http://schemas.microsoft.com/office/powerpoint/2010/main" val="4058472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5">
            <a:extLst>
              <a:ext uri="{FF2B5EF4-FFF2-40B4-BE49-F238E27FC236}">
                <a16:creationId xmlns:a16="http://schemas.microsoft.com/office/drawing/2014/main" id="{7D50F4C1-2746-49B2-95FD-15AD6D0A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619809"/>
              </p:ext>
            </p:extLst>
          </p:nvPr>
        </p:nvGraphicFramePr>
        <p:xfrm>
          <a:off x="3200400" y="0"/>
          <a:ext cx="5943600" cy="199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1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722976"/>
              </p:ext>
            </p:extLst>
          </p:nvPr>
        </p:nvGraphicFramePr>
        <p:xfrm>
          <a:off x="3200400" y="2002155"/>
          <a:ext cx="5943600" cy="2034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19">
            <a:extLst>
              <a:ext uri="{FF2B5EF4-FFF2-40B4-BE49-F238E27FC236}">
                <a16:creationId xmlns:a16="http://schemas.microsoft.com/office/drawing/2014/main" id="{7EE03511-1349-49FF-8F59-93B88005A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929942"/>
              </p:ext>
            </p:extLst>
          </p:nvPr>
        </p:nvGraphicFramePr>
        <p:xfrm>
          <a:off x="3143250" y="3693795"/>
          <a:ext cx="6162676" cy="196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21">
            <a:extLst>
              <a:ext uri="{FF2B5EF4-FFF2-40B4-BE49-F238E27FC236}">
                <a16:creationId xmlns:a16="http://schemas.microsoft.com/office/drawing/2014/main" id="{1CA88D78-C28B-45DF-A23E-33D9E2503D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922787"/>
              </p:ext>
            </p:extLst>
          </p:nvPr>
        </p:nvGraphicFramePr>
        <p:xfrm>
          <a:off x="3200399" y="5516880"/>
          <a:ext cx="6047295" cy="134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164FE8B7-F621-4527-B9E5-3E7232F310B7}"/>
              </a:ext>
            </a:extLst>
          </p:cNvPr>
          <p:cNvSpPr txBox="1"/>
          <p:nvPr/>
        </p:nvSpPr>
        <p:spPr>
          <a:xfrm>
            <a:off x="4148318" y="2146431"/>
            <a:ext cx="10840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convergence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35108842-0D8D-4E89-9C0C-CFD9A591F7A0}"/>
              </a:ext>
            </a:extLst>
          </p:cNvPr>
          <p:cNvCxnSpPr>
            <a:cxnSpLocks/>
          </p:cNvCxnSpPr>
          <p:nvPr/>
        </p:nvCxnSpPr>
        <p:spPr>
          <a:xfrm>
            <a:off x="8550739" y="3935788"/>
            <a:ext cx="0" cy="2476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F7907BF9-E474-4B26-AE56-E2CA379D694F}"/>
              </a:ext>
            </a:extLst>
          </p:cNvPr>
          <p:cNvSpPr txBox="1"/>
          <p:nvPr/>
        </p:nvSpPr>
        <p:spPr>
          <a:xfrm>
            <a:off x="8611228" y="3981646"/>
            <a:ext cx="532772" cy="21774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3-12 K</a:t>
            </a:r>
          </a:p>
        </p:txBody>
      </p:sp>
      <p:sp>
        <p:nvSpPr>
          <p:cNvPr id="10" name="Szövegdoboz 15">
            <a:extLst>
              <a:ext uri="{FF2B5EF4-FFF2-40B4-BE49-F238E27FC236}">
                <a16:creationId xmlns:a16="http://schemas.microsoft.com/office/drawing/2014/main" id="{528C36A7-CDAE-40D7-A295-3DB7C300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167406" cy="56644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indent="-720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lightning activity period started already in the 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phase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storm before its top reached the tropopause. </a:t>
            </a:r>
          </a:p>
          <a:p>
            <a:pPr indent="-7200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720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 11:00-11:10 UTC there was a 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sudden increase in total lightning rate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likely due to strong updraft</a:t>
            </a:r>
          </a:p>
          <a:p>
            <a:pPr indent="-720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720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hu-H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at just after the  </a:t>
            </a:r>
            <a:r>
              <a:rPr lang="en-US" altLang="hu-H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strengt</a:t>
            </a:r>
            <a:r>
              <a:rPr lang="hu-HU" alt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hu-H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ening</a:t>
            </a:r>
            <a:r>
              <a:rPr lang="en-US" alt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hu-H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 and convergence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likely due to strong updraft.</a:t>
            </a:r>
          </a:p>
          <a:p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720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maximum of the total </a:t>
            </a: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lightning rate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coincided with the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maximum of the </a:t>
            </a:r>
            <a:r>
              <a:rPr lang="en-US" sz="16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convergence</a:t>
            </a: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hu-H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72000">
              <a:buFont typeface="Arial" panose="020B0604020202020204" pitchFamily="34" charset="0"/>
              <a:buChar char="•"/>
            </a:pPr>
            <a:endParaRPr lang="en-US" alt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72000">
              <a:buFont typeface="Arial" panose="020B0604020202020204" pitchFamily="34" charset="0"/>
              <a:buChar char="•"/>
            </a:pP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</a:t>
            </a:r>
            <a:r>
              <a:rPr lang="en-US" alt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intense </a:t>
            </a:r>
            <a:r>
              <a:rPr lang="en-US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activity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preceded the heavy rain and (more or less) coincided with </a:t>
            </a:r>
            <a:r>
              <a:rPr lang="en-US" altLang="hu-H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 </a:t>
            </a:r>
            <a:r>
              <a:rPr lang="en-US" alt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reports.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E0DFF80-947C-42B5-9A7E-BA729FE861B9}"/>
              </a:ext>
            </a:extLst>
          </p:cNvPr>
          <p:cNvSpPr/>
          <p:nvPr/>
        </p:nvSpPr>
        <p:spPr>
          <a:xfrm>
            <a:off x="0" y="6304643"/>
            <a:ext cx="310141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major cells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evolved and decayed during the severe weather period. </a:t>
            </a:r>
            <a:endParaRPr lang="hu-H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elé nyíl 6">
            <a:extLst>
              <a:ext uri="{FF2B5EF4-FFF2-40B4-BE49-F238E27FC236}">
                <a16:creationId xmlns:a16="http://schemas.microsoft.com/office/drawing/2014/main" id="{B5783C66-42BA-4296-AC42-3EEC560159AA}"/>
              </a:ext>
            </a:extLst>
          </p:cNvPr>
          <p:cNvSpPr/>
          <p:nvPr/>
        </p:nvSpPr>
        <p:spPr>
          <a:xfrm rot="2777242">
            <a:off x="7172266" y="-112935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elé nyíl 8">
            <a:extLst>
              <a:ext uri="{FF2B5EF4-FFF2-40B4-BE49-F238E27FC236}">
                <a16:creationId xmlns:a16="http://schemas.microsoft.com/office/drawing/2014/main" id="{5F558CD6-DFFE-4DE1-85BD-C8C80AE9DECE}"/>
              </a:ext>
            </a:extLst>
          </p:cNvPr>
          <p:cNvSpPr/>
          <p:nvPr/>
        </p:nvSpPr>
        <p:spPr>
          <a:xfrm rot="2777242">
            <a:off x="7160963" y="1877128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E0FDB9E0-F419-45F7-80AD-B229A658C0F5}"/>
              </a:ext>
            </a:extLst>
          </p:cNvPr>
          <p:cNvCxnSpPr/>
          <p:nvPr/>
        </p:nvCxnSpPr>
        <p:spPr>
          <a:xfrm>
            <a:off x="5372155" y="414276"/>
            <a:ext cx="170822" cy="321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21">
            <a:extLst>
              <a:ext uri="{FF2B5EF4-FFF2-40B4-BE49-F238E27FC236}">
                <a16:creationId xmlns:a16="http://schemas.microsoft.com/office/drawing/2014/main" id="{ED6CDB60-64DA-467D-9838-B38B8E53C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070048"/>
              </p:ext>
            </p:extLst>
          </p:nvPr>
        </p:nvGraphicFramePr>
        <p:xfrm>
          <a:off x="2950590" y="5630000"/>
          <a:ext cx="5392130" cy="134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1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474169"/>
              </p:ext>
            </p:extLst>
          </p:nvPr>
        </p:nvGraphicFramePr>
        <p:xfrm>
          <a:off x="2942648" y="1784596"/>
          <a:ext cx="5390643" cy="207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Kép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19" y="3579331"/>
            <a:ext cx="6645897" cy="21804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15">
            <a:extLst>
              <a:ext uri="{FF2B5EF4-FFF2-40B4-BE49-F238E27FC236}">
                <a16:creationId xmlns:a16="http://schemas.microsoft.com/office/drawing/2014/main" id="{7D50F4C1-2746-49B2-95FD-15AD6D0AC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771351"/>
              </p:ext>
            </p:extLst>
          </p:nvPr>
        </p:nvGraphicFramePr>
        <p:xfrm>
          <a:off x="2983667" y="-3"/>
          <a:ext cx="5245754" cy="176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Lefelé nyíl 6"/>
          <p:cNvSpPr/>
          <p:nvPr/>
        </p:nvSpPr>
        <p:spPr>
          <a:xfrm rot="2777242">
            <a:off x="6616085" y="-103507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elé nyíl 7"/>
          <p:cNvSpPr/>
          <p:nvPr/>
        </p:nvSpPr>
        <p:spPr>
          <a:xfrm rot="18991120">
            <a:off x="4557342" y="492641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elé nyíl 8"/>
          <p:cNvSpPr/>
          <p:nvPr/>
        </p:nvSpPr>
        <p:spPr>
          <a:xfrm rot="2777242">
            <a:off x="6661344" y="1688593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elé nyíl 9"/>
          <p:cNvSpPr/>
          <p:nvPr/>
        </p:nvSpPr>
        <p:spPr>
          <a:xfrm rot="19509940">
            <a:off x="4575563" y="2015818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efelé nyíl 10"/>
          <p:cNvSpPr/>
          <p:nvPr/>
        </p:nvSpPr>
        <p:spPr>
          <a:xfrm rot="2777242">
            <a:off x="6678698" y="3809314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elé nyíl 11"/>
          <p:cNvSpPr/>
          <p:nvPr/>
        </p:nvSpPr>
        <p:spPr>
          <a:xfrm rot="18227174">
            <a:off x="4531071" y="4054804"/>
            <a:ext cx="168757" cy="424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7588139" y="3727683"/>
            <a:ext cx="155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Many graupels but absence of large hail?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E914E0D-6A6A-45E3-A912-2AA6A6A37E83}"/>
              </a:ext>
            </a:extLst>
          </p:cNvPr>
          <p:cNvSpPr/>
          <p:nvPr/>
        </p:nvSpPr>
        <p:spPr>
          <a:xfrm>
            <a:off x="94268" y="2130576"/>
            <a:ext cx="2837468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 later lightning rate maximum correlated with mid-level convergence (strong updraft).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D358ABA8-FA70-4B52-BCAD-54D80387B088}"/>
              </a:ext>
            </a:extLst>
          </p:cNvPr>
          <p:cNvSpPr/>
          <p:nvPr/>
        </p:nvSpPr>
        <p:spPr>
          <a:xfrm>
            <a:off x="150829" y="160027"/>
            <a:ext cx="2733773" cy="16731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lightning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rate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 was possibly related to appearance of large hail (increase in Colum maximum radar reflectivity areal sum after 10:45 UTC). </a:t>
            </a:r>
            <a:endParaRPr lang="hu-H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9BF52270-0C0A-43DD-954E-D5559AE08757}"/>
              </a:ext>
            </a:extLst>
          </p:cNvPr>
          <p:cNvSpPr/>
          <p:nvPr/>
        </p:nvSpPr>
        <p:spPr>
          <a:xfrm>
            <a:off x="89553" y="3476779"/>
            <a:ext cx="2559379" cy="29904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time of the maximum lightning activity, there were no echoes exceeding 55 dBz, although there was a peak of reflectivity higher than 45 dBz.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suggests that the charge was produced in environment with (many) graupels or small hail but less (or absent) large hail. </a:t>
            </a:r>
          </a:p>
        </p:txBody>
      </p:sp>
    </p:spTree>
    <p:extLst>
      <p:ext uri="{BB962C8B-B14F-4D97-AF65-F5344CB8AC3E}">
        <p14:creationId xmlns:p14="http://schemas.microsoft.com/office/powerpoint/2010/main" val="719406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6" descr="RADT_ZCAPPI2km_CAPPI12km_WER2C_FLTOT30min_Divx_cor_20160731_0000+012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92" y="2152597"/>
            <a:ext cx="391477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5" descr="RADT_ZCAPPI2km_CAPPI12km_WER2C_FLTOT30min_Divx_cor_20160731_0000+011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55" y="2114497"/>
            <a:ext cx="391477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8"/>
          <p:cNvSpPr>
            <a:spLocks noChangeShapeType="1"/>
          </p:cNvSpPr>
          <p:nvPr/>
        </p:nvSpPr>
        <p:spPr bwMode="auto">
          <a:xfrm flipH="1" flipV="1">
            <a:off x="2203355" y="4567184"/>
            <a:ext cx="287337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39"/>
          <p:cNvSpPr txBox="1">
            <a:spLocks noChangeArrowheads="1"/>
          </p:cNvSpPr>
          <p:nvPr/>
        </p:nvSpPr>
        <p:spPr bwMode="auto">
          <a:xfrm>
            <a:off x="2049367" y="5105347"/>
            <a:ext cx="22305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WER </a:t>
            </a: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storm tilted to SW</a:t>
            </a:r>
            <a:r>
              <a:rPr lang="en-US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altLang="hu-H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240"/>
          <p:cNvSpPr>
            <a:spLocks noChangeShapeType="1"/>
          </p:cNvSpPr>
          <p:nvPr/>
        </p:nvSpPr>
        <p:spPr bwMode="auto">
          <a:xfrm flipV="1">
            <a:off x="1320705" y="4410022"/>
            <a:ext cx="576262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41"/>
          <p:cNvSpPr txBox="1">
            <a:spLocks noChangeArrowheads="1"/>
          </p:cNvSpPr>
          <p:nvPr/>
        </p:nvSpPr>
        <p:spPr bwMode="auto">
          <a:xfrm>
            <a:off x="96742" y="4862459"/>
            <a:ext cx="1969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at the</a:t>
            </a:r>
          </a:p>
          <a:p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flank of the storm</a:t>
            </a:r>
            <a:endParaRPr lang="hu-HU" altLang="hu-H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hu-HU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 UTC, </a:t>
            </a:r>
            <a:r>
              <a:rPr lang="hu-HU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km </a:t>
            </a:r>
            <a:r>
              <a:rPr lang="hu-HU" altLang="hu-H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hu-HU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165"/>
          <p:cNvSpPr txBox="1">
            <a:spLocks noChangeArrowheads="1"/>
          </p:cNvSpPr>
          <p:nvPr/>
        </p:nvSpPr>
        <p:spPr bwMode="auto">
          <a:xfrm>
            <a:off x="122802" y="1784152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139"/>
          <p:cNvSpPr txBox="1">
            <a:spLocks noChangeArrowheads="1"/>
          </p:cNvSpPr>
          <p:nvPr/>
        </p:nvSpPr>
        <p:spPr bwMode="auto">
          <a:xfrm>
            <a:off x="2689130" y="2033534"/>
            <a:ext cx="1486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045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UTC</a:t>
            </a:r>
          </a:p>
          <a:p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(lightning rate increase,</a:t>
            </a:r>
          </a:p>
          <a:p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ail reported )</a:t>
            </a:r>
            <a:endParaRPr lang="hu-HU" altLang="hu-HU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238"/>
          <p:cNvSpPr>
            <a:spLocks noChangeShapeType="1"/>
          </p:cNvSpPr>
          <p:nvPr/>
        </p:nvSpPr>
        <p:spPr bwMode="auto">
          <a:xfrm flipH="1" flipV="1">
            <a:off x="2274792" y="4117922"/>
            <a:ext cx="990600" cy="496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1"/>
          <p:cNvSpPr txBox="1">
            <a:spLocks noChangeArrowheads="1"/>
          </p:cNvSpPr>
          <p:nvPr/>
        </p:nvSpPr>
        <p:spPr bwMode="auto">
          <a:xfrm>
            <a:off x="3170142" y="4608459"/>
            <a:ext cx="100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Max. 12 km</a:t>
            </a:r>
          </a:p>
          <a:p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CAPPI</a:t>
            </a:r>
          </a:p>
        </p:txBody>
      </p:sp>
      <p:sp>
        <p:nvSpPr>
          <p:cNvPr id="12" name="Szövegdoboz 139"/>
          <p:cNvSpPr txBox="1">
            <a:spLocks noChangeArrowheads="1"/>
          </p:cNvSpPr>
          <p:nvPr/>
        </p:nvSpPr>
        <p:spPr bwMode="auto">
          <a:xfrm>
            <a:off x="6865842" y="2033534"/>
            <a:ext cx="160332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u-HU" altLang="hu-H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hu-HU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215</a:t>
            </a:r>
            <a:r>
              <a:rPr lang="en-US" altLang="hu-H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UTC</a:t>
            </a:r>
          </a:p>
          <a:p>
            <a:r>
              <a:rPr lang="hu-HU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hu-H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maximum lightning rate)</a:t>
            </a:r>
            <a:endParaRPr lang="hu-HU" altLang="hu-HU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238"/>
          <p:cNvSpPr>
            <a:spLocks noChangeShapeType="1"/>
          </p:cNvSpPr>
          <p:nvPr/>
        </p:nvSpPr>
        <p:spPr bwMode="auto">
          <a:xfrm>
            <a:off x="1681067" y="3289247"/>
            <a:ext cx="644525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1020667" y="3714697"/>
            <a:ext cx="7553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11:18UTC</a:t>
            </a:r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444405" y="2976509"/>
            <a:ext cx="16113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lightning density</a:t>
            </a:r>
          </a:p>
        </p:txBody>
      </p:sp>
      <p:sp>
        <p:nvSpPr>
          <p:cNvPr id="16" name="Line 240"/>
          <p:cNvSpPr>
            <a:spLocks noChangeShapeType="1"/>
          </p:cNvSpPr>
          <p:nvPr/>
        </p:nvSpPr>
        <p:spPr bwMode="auto">
          <a:xfrm flipV="1">
            <a:off x="5211667" y="4122684"/>
            <a:ext cx="576263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zövegdoboz 175"/>
          <p:cNvSpPr txBox="1">
            <a:spLocks noChangeArrowheads="1"/>
          </p:cNvSpPr>
          <p:nvPr/>
        </p:nvSpPr>
        <p:spPr bwMode="auto">
          <a:xfrm>
            <a:off x="0" y="5721785"/>
            <a:ext cx="89963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lightning density is collocated with the precipitation area. 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could not map the updraft region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rotation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2)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 were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observed on satellite imagery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level CAPPI was not strong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4) </a:t>
            </a:r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stable, strong WER area, no strong vertical gradient of radar </a:t>
            </a:r>
            <a:r>
              <a:rPr lang="en-US" altLang="hu-H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raflectivity</a:t>
            </a:r>
            <a:r>
              <a:rPr lang="en-US" alt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241"/>
          <p:cNvSpPr txBox="1">
            <a:spLocks noChangeArrowheads="1"/>
          </p:cNvSpPr>
          <p:nvPr/>
        </p:nvSpPr>
        <p:spPr bwMode="auto">
          <a:xfrm>
            <a:off x="4679855" y="4554484"/>
            <a:ext cx="16342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at the</a:t>
            </a:r>
          </a:p>
          <a:p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flank of the storm</a:t>
            </a:r>
            <a:endParaRPr lang="hu-HU" altLang="hu-H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12</a:t>
            </a:r>
            <a:r>
              <a:rPr lang="hu-HU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hu-H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 UTC</a:t>
            </a:r>
            <a:endParaRPr lang="hu-HU" altLang="hu-H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zövegdoboz 13"/>
          <p:cNvSpPr txBox="1">
            <a:spLocks noChangeArrowheads="1"/>
          </p:cNvSpPr>
          <p:nvPr/>
        </p:nvSpPr>
        <p:spPr bwMode="auto">
          <a:xfrm>
            <a:off x="5275167" y="3330522"/>
            <a:ext cx="7553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hu-H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:18UTC</a:t>
            </a:r>
          </a:p>
        </p:txBody>
      </p:sp>
      <p:sp>
        <p:nvSpPr>
          <p:cNvPr id="20" name="Szövegdoboz 14"/>
          <p:cNvSpPr txBox="1">
            <a:spLocks noChangeArrowheads="1"/>
          </p:cNvSpPr>
          <p:nvPr/>
        </p:nvSpPr>
        <p:spPr bwMode="auto">
          <a:xfrm>
            <a:off x="6648355" y="4554484"/>
            <a:ext cx="16113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lightning density</a:t>
            </a:r>
          </a:p>
        </p:txBody>
      </p:sp>
      <p:sp>
        <p:nvSpPr>
          <p:cNvPr id="21" name="Line 220"/>
          <p:cNvSpPr>
            <a:spLocks noChangeShapeType="1"/>
          </p:cNvSpPr>
          <p:nvPr/>
        </p:nvSpPr>
        <p:spPr bwMode="auto">
          <a:xfrm flipH="1" flipV="1">
            <a:off x="6576917" y="4049659"/>
            <a:ext cx="360363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76" y="0"/>
            <a:ext cx="6189024" cy="174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églalap 22">
            <a:extLst>
              <a:ext uri="{FF2B5EF4-FFF2-40B4-BE49-F238E27FC236}">
                <a16:creationId xmlns:a16="http://schemas.microsoft.com/office/drawing/2014/main" id="{8CBC49E8-500F-4FC6-BE23-4C14F2F36F5B}"/>
              </a:ext>
            </a:extLst>
          </p:cNvPr>
          <p:cNvSpPr/>
          <p:nvPr/>
        </p:nvSpPr>
        <p:spPr>
          <a:xfrm>
            <a:off x="111817" y="117434"/>
            <a:ext cx="2672862" cy="88274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highest </a:t>
            </a:r>
            <a:r>
              <a:rPr lang="hu-HU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1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ightning</a:t>
            </a:r>
            <a:r>
              <a:rPr lang="en-GB" sz="1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density (exceeding 50 lightning/km</a:t>
            </a:r>
            <a:r>
              <a:rPr lang="en-GB" sz="16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among the studied cases. </a:t>
            </a:r>
            <a:endParaRPr lang="hu-HU" sz="16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8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9096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39971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8904" y="107673"/>
            <a:ext cx="8676861" cy="89618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Short-lived, local thunderstorm at Balaton </a:t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July 2015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64DBA85-695D-4987-A5DD-0FAB6A5915E9}"/>
              </a:ext>
            </a:extLst>
          </p:cNvPr>
          <p:cNvSpPr/>
          <p:nvPr/>
        </p:nvSpPr>
        <p:spPr>
          <a:xfrm>
            <a:off x="189687" y="5317567"/>
            <a:ext cx="4411495" cy="127778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ingle thunderstorm with high lightning activity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injuries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development and dissipation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lifetime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slow motion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Wind gusts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 to 15 m/s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7CCD08B2-0E53-4281-85B4-BFFD3FD3C7AC}"/>
              </a:ext>
            </a:extLst>
          </p:cNvPr>
          <p:cNvSpPr/>
          <p:nvPr/>
        </p:nvSpPr>
        <p:spPr>
          <a:xfrm>
            <a:off x="151589" y="1202629"/>
            <a:ext cx="4572000" cy="9426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b="1" u="sng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Synoptic situation </a:t>
            </a:r>
            <a:r>
              <a:rPr lang="en-GB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hunderstorm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formed in a warm pre-frontal airmass. </a:t>
            </a:r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ECC5C0BB-4A6C-4B10-928F-0EBE758A6354}"/>
              </a:ext>
            </a:extLst>
          </p:cNvPr>
          <p:cNvSpPr/>
          <p:nvPr/>
        </p:nvSpPr>
        <p:spPr>
          <a:xfrm>
            <a:off x="91762" y="2272086"/>
            <a:ext cx="3589505" cy="1772024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sz="17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hu-HU" sz="17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TPW (</a:t>
            </a:r>
            <a:r>
              <a:rPr lang="hu-H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mm). 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 unstable environment 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dry mid-levels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persistent low</a:t>
            </a:r>
            <a:r>
              <a:rPr lang="hu-H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convergence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low wind shear, 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Kép 3075">
            <a:extLst>
              <a:ext uri="{FF2B5EF4-FFF2-40B4-BE49-F238E27FC236}">
                <a16:creationId xmlns:a16="http://schemas.microsoft.com/office/drawing/2014/main" id="{95883714-04D4-45D8-8CE4-346F4A07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06" y="1138545"/>
            <a:ext cx="3899394" cy="31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/>
          <p:nvPr/>
        </p:nvPicPr>
        <p:blipFill>
          <a:blip r:embed="rId4"/>
          <a:stretch>
            <a:fillRect/>
          </a:stretch>
        </p:blipFill>
        <p:spPr>
          <a:xfrm>
            <a:off x="4871136" y="3667125"/>
            <a:ext cx="4185528" cy="319087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F7E698B-1D32-4289-9937-23D0EA6B7814}"/>
              </a:ext>
            </a:extLst>
          </p:cNvPr>
          <p:cNvSpPr txBox="1"/>
          <p:nvPr/>
        </p:nvSpPr>
        <p:spPr>
          <a:xfrm>
            <a:off x="3874416" y="2309567"/>
            <a:ext cx="1036949" cy="81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D01F94-1ED2-4A2C-990B-3FE3CC8E8425}"/>
              </a:ext>
            </a:extLst>
          </p:cNvPr>
          <p:cNvSpPr txBox="1"/>
          <p:nvPr/>
        </p:nvSpPr>
        <p:spPr>
          <a:xfrm>
            <a:off x="3704734" y="2290713"/>
            <a:ext cx="1508289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Most moist and unstable case from the 5 studies cases</a:t>
            </a:r>
          </a:p>
        </p:txBody>
      </p:sp>
    </p:spTree>
    <p:extLst>
      <p:ext uri="{BB962C8B-B14F-4D97-AF65-F5344CB8AC3E}">
        <p14:creationId xmlns:p14="http://schemas.microsoft.com/office/powerpoint/2010/main" val="27626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A2F5EF0-2521-4F57-B685-9E51BB2222FF}"/>
              </a:ext>
            </a:extLst>
          </p:cNvPr>
          <p:cNvGraphicFramePr/>
          <p:nvPr/>
        </p:nvGraphicFramePr>
        <p:xfrm>
          <a:off x="-933254" y="179109"/>
          <a:ext cx="6645910" cy="65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60" name="Kép 8" descr="villam_to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1" y="3780149"/>
            <a:ext cx="7792353" cy="3181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Szövegdoboz 3"/>
          <p:cNvSpPr txBox="1">
            <a:spLocks noChangeArrowheads="1"/>
          </p:cNvSpPr>
          <p:nvPr/>
        </p:nvSpPr>
        <p:spPr bwMode="auto">
          <a:xfrm>
            <a:off x="155587" y="772181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en-US" sz="1800" b="1" dirty="0" err="1">
                <a:latin typeface="Times New Roman" pitchFamily="18" charset="0"/>
                <a:cs typeface="Times New Roman" pitchFamily="18" charset="0"/>
              </a:rPr>
              <a:t>otal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en-US" sz="1800" dirty="0" err="1">
                <a:latin typeface="Times New Roman" pitchFamily="18" charset="0"/>
                <a:cs typeface="Times New Roman" pitchFamily="18" charset="0"/>
              </a:rPr>
              <a:t>strokes</a:t>
            </a:r>
            <a:r>
              <a:rPr lang="hu-HU" altLang="en-US" sz="1800" dirty="0">
                <a:latin typeface="Times New Roman" pitchFamily="18" charset="0"/>
                <a:cs typeface="Times New Roman" pitchFamily="18" charset="0"/>
              </a:rPr>
              <a:t> / 1 minute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Egyenes összekötő nyíllal 13">
            <a:extLst>
              <a:ext uri="{FF2B5EF4-FFF2-40B4-BE49-F238E27FC236}">
                <a16:creationId xmlns:a16="http://schemas.microsoft.com/office/drawing/2014/main" id="{B3B18FF3-452E-4B26-A3B4-63EBC0405FC3}"/>
              </a:ext>
            </a:extLst>
          </p:cNvPr>
          <p:cNvCxnSpPr>
            <a:cxnSpLocks/>
          </p:cNvCxnSpPr>
          <p:nvPr/>
        </p:nvCxnSpPr>
        <p:spPr>
          <a:xfrm flipH="1" flipV="1">
            <a:off x="6426200" y="2590281"/>
            <a:ext cx="519113" cy="255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89853" y="4188003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92DE1D39-F494-4BD6-B60E-D2AF6AA34E4D}"/>
              </a:ext>
            </a:extLst>
          </p:cNvPr>
          <p:cNvSpPr txBox="1"/>
          <p:nvPr/>
        </p:nvSpPr>
        <p:spPr>
          <a:xfrm>
            <a:off x="3685881" y="3733015"/>
            <a:ext cx="241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09.06.2012. </a:t>
            </a:r>
            <a:r>
              <a:rPr lang="hu-HU" dirty="0" err="1"/>
              <a:t>hailstorm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517CB01-D8F4-4E38-B398-47E77A875B7C}"/>
              </a:ext>
            </a:extLst>
          </p:cNvPr>
          <p:cNvSpPr txBox="1"/>
          <p:nvPr/>
        </p:nvSpPr>
        <p:spPr>
          <a:xfrm>
            <a:off x="1673668" y="226584"/>
            <a:ext cx="321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08.07.2015. </a:t>
            </a:r>
            <a:r>
              <a:rPr lang="hu-HU" dirty="0" err="1"/>
              <a:t>windstorm</a:t>
            </a:r>
            <a:endParaRPr lang="hu-HU" dirty="0"/>
          </a:p>
        </p:txBody>
      </p:sp>
      <p:cxnSp>
        <p:nvCxnSpPr>
          <p:cNvPr id="16" name="Straight Arrow Connector 5">
            <a:extLst>
              <a:ext uri="{FF2B5EF4-FFF2-40B4-BE49-F238E27FC236}">
                <a16:creationId xmlns:a16="http://schemas.microsoft.com/office/drawing/2014/main" id="{E86B2B0D-2479-4746-ADE4-E44175AF28F6}"/>
              </a:ext>
            </a:extLst>
          </p:cNvPr>
          <p:cNvCxnSpPr/>
          <p:nvPr/>
        </p:nvCxnSpPr>
        <p:spPr>
          <a:xfrm>
            <a:off x="3502648" y="4755182"/>
            <a:ext cx="414069" cy="493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FC06FA1-1998-40F1-B322-2B4E6AF67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606029"/>
              </p:ext>
            </p:extLst>
          </p:nvPr>
        </p:nvGraphicFramePr>
        <p:xfrm>
          <a:off x="4732245" y="5231877"/>
          <a:ext cx="4411755" cy="153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6D8DCEBC-56CA-4CC1-87FA-6D1F38C652F0}"/>
              </a:ext>
            </a:extLst>
          </p:cNvPr>
          <p:cNvSpPr txBox="1"/>
          <p:nvPr/>
        </p:nvSpPr>
        <p:spPr>
          <a:xfrm>
            <a:off x="6138421" y="5205167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16.08.2010. </a:t>
            </a:r>
            <a:r>
              <a:rPr lang="hu-HU" dirty="0" err="1"/>
              <a:t>tornadic</a:t>
            </a:r>
            <a:r>
              <a:rPr lang="hu-HU" dirty="0"/>
              <a:t> </a:t>
            </a:r>
            <a:r>
              <a:rPr lang="hu-HU" dirty="0" err="1"/>
              <a:t>storm</a:t>
            </a:r>
            <a:endParaRPr lang="hu-HU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E8C28A1-7538-491E-A912-18C7C5E4B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745886"/>
              </p:ext>
            </p:extLst>
          </p:nvPr>
        </p:nvGraphicFramePr>
        <p:xfrm>
          <a:off x="5011042" y="4487158"/>
          <a:ext cx="4717421" cy="636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6080E25F-BC57-4A6C-ABC6-23CA2773BFB7}"/>
              </a:ext>
            </a:extLst>
          </p:cNvPr>
          <p:cNvSpPr txBox="1"/>
          <p:nvPr/>
        </p:nvSpPr>
        <p:spPr>
          <a:xfrm>
            <a:off x="6325384" y="4176074"/>
            <a:ext cx="251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23.07.2015. </a:t>
            </a:r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cell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FE09C6F-8472-42F6-A5D1-465BEF588C37}"/>
              </a:ext>
            </a:extLst>
          </p:cNvPr>
          <p:cNvSpPr txBox="1"/>
          <p:nvPr/>
        </p:nvSpPr>
        <p:spPr>
          <a:xfrm>
            <a:off x="5928527" y="381000"/>
            <a:ext cx="305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lightning rate to the previous case</a:t>
            </a:r>
            <a:r>
              <a:rPr lang="hu-H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23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94B817-5010-4344-83DB-E69B4AC88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971404"/>
              </p:ext>
            </p:extLst>
          </p:nvPr>
        </p:nvGraphicFramePr>
        <p:xfrm>
          <a:off x="2475230" y="0"/>
          <a:ext cx="666877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82681"/>
              </p:ext>
            </p:extLst>
          </p:nvPr>
        </p:nvGraphicFramePr>
        <p:xfrm>
          <a:off x="2498090" y="2266950"/>
          <a:ext cx="6645910" cy="178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5290E5-B176-42CD-8BB0-AA9442E99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902343"/>
              </p:ext>
            </p:extLst>
          </p:nvPr>
        </p:nvGraphicFramePr>
        <p:xfrm>
          <a:off x="2498090" y="4048124"/>
          <a:ext cx="6645910" cy="189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7A8D859-7E9F-496C-A54B-86111EE87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815877"/>
              </p:ext>
            </p:extLst>
          </p:nvPr>
        </p:nvGraphicFramePr>
        <p:xfrm>
          <a:off x="2498090" y="5963285"/>
          <a:ext cx="6645910" cy="89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5">
            <a:extLst>
              <a:ext uri="{FF2B5EF4-FFF2-40B4-BE49-F238E27FC236}">
                <a16:creationId xmlns:a16="http://schemas.microsoft.com/office/drawing/2014/main" id="{F4172E2F-14E9-4CB9-8465-BA7DED112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AD7942-6160-4A11-97C3-C0E6690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C62A192-8619-4355-A144-D17383F38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E69D7DE-1CA8-433F-9D76-ED2FA43AE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6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1EFBCED-2328-4A8E-BBF5-74B50C4EE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7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652CA78-EA30-4842-B66C-C0173D729958}"/>
              </a:ext>
            </a:extLst>
          </p:cNvPr>
          <p:cNvSpPr/>
          <p:nvPr/>
        </p:nvSpPr>
        <p:spPr>
          <a:xfrm>
            <a:off x="0" y="0"/>
            <a:ext cx="2457450" cy="69247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severe storm characteristics (e.g. WER, Cold ring) in radar or satellite data</a:t>
            </a:r>
            <a:r>
              <a:rPr lang="hu-H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lightning intensity was sometimes significant but short-lived and much lower compared to other presented cases.</a:t>
            </a:r>
            <a:endParaRPr lang="hu-H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lightning activity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 started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already in the developing phase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storm.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lightning rate maximum preceded the strong 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windgust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5 min.</a:t>
            </a:r>
          </a:p>
          <a:p>
            <a:pPr>
              <a:lnSpc>
                <a:spcPct val="107000"/>
              </a:lnSpc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maxim</a:t>
            </a:r>
            <a:r>
              <a:rPr lang="hu-HU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lightning stroke rate and radar reflectivity, and the minimum of IR10.8 cloud top temperature roughly coincided. 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2311E122-4757-406B-BD67-C96D25FBD611}"/>
              </a:ext>
            </a:extLst>
          </p:cNvPr>
          <p:cNvSpPr/>
          <p:nvPr/>
        </p:nvSpPr>
        <p:spPr>
          <a:xfrm>
            <a:off x="6863024" y="0"/>
            <a:ext cx="2370679" cy="19366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nder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some conditions, even such thunderstorms can be hazardous due to sudden and fast development (</a:t>
            </a:r>
            <a:r>
              <a:rPr lang="en-GB" sz="1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instability supports strong vertical motions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E966854-0F4B-4FDA-A412-1208E7E096A9}"/>
              </a:ext>
            </a:extLst>
          </p:cNvPr>
          <p:cNvSpPr txBox="1"/>
          <p:nvPr/>
        </p:nvSpPr>
        <p:spPr>
          <a:xfrm>
            <a:off x="3007151" y="424206"/>
            <a:ext cx="1621410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not enough strokes to calculate lightning density</a:t>
            </a:r>
          </a:p>
        </p:txBody>
      </p:sp>
    </p:spTree>
    <p:extLst>
      <p:ext uri="{BB962C8B-B14F-4D97-AF65-F5344CB8AC3E}">
        <p14:creationId xmlns:p14="http://schemas.microsoft.com/office/powerpoint/2010/main" val="21251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59463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AD284AE-F8C3-42C5-85B5-614A2EE66547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(based on these 5 cases)</a:t>
            </a: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lightning activity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 already in the developing phase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storms’ life-cycles.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rate can be high or relatively low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supercells. (Lightning activity depends not only on the updraft strength but on 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well.)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lightning rate can be higher in a multicell system than in a supercell.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found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sudden increase </a:t>
            </a:r>
            <a:r>
              <a:rPr 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lightning rate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 supercell cases and in the multicell case.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course of lightning rate correlates with the course of vorticity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from radial Doppler velocity measurements - in supercell cases with high lightning rates (2 cases).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(We found significant peaks in total lightning, when the mesocyclone  strengthened, bo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are likely related to the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intensification of the 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storm’s updraft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ring </a:t>
            </a:r>
            <a:r>
              <a:rPr lang="en-US" altLang="hu-H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 just after the sudden increase of lightning rate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supercell + multicell cases) at around the time of the </a:t>
            </a:r>
            <a:r>
              <a:rPr lang="en-US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vorticity maximum (3 supercell cases).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(Cold ring is also related to </a:t>
            </a:r>
            <a:r>
              <a:rPr lang="en-US" altLang="hu-HU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updraft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course of lightning rate showed some correlation with the course of the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in the case of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multicell system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Likely common reason is the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updraft strengthening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38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AD284AE-F8C3-42C5-85B5-614A2EE66547}"/>
              </a:ext>
            </a:extLst>
          </p:cNvPr>
          <p:cNvSpPr txBox="1"/>
          <p:nvPr/>
        </p:nvSpPr>
        <p:spPr>
          <a:xfrm>
            <a:off x="113122" y="150829"/>
            <a:ext cx="9144000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cont.</a:t>
            </a:r>
          </a:p>
          <a:p>
            <a:endParaRPr lang="en-US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periods of lightning intensification we find other characteristics of severe storms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(like Doppler velocity signatures, OT-s, cold rings and ice plumes, WER echoes) in the supercell cases + multicell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lightning rates </a:t>
            </a:r>
            <a:r>
              <a:rPr lang="hu-HU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hu-HU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prior to observed severe weather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(hail,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windgust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heavy rain)</a:t>
            </a:r>
            <a:r>
              <a:rPr lang="hu-H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(Note, that the time of the severe weather events were often uncertain, for example in case of hail, as we worked with ESWDB report (+ high radar VIL data) and not with hail pad data.)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simple relation between lightning rate and hail on the ground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the later stages we can find large hail with relatively low lightning rate and no hail with high lightning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supercell is not necessarily higher than in a non supercell severe weather. The highest lightning density was found in the multicell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lightning density mostly occurred in high radar reflectivity area at 2 km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(heavy precipitation/hail). - In supercells, this maximum can be dislocated from the strongest echoes at higher (6, 12 km) levels.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less lightning was detected in the overhang areas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high WER2c</a:t>
            </a:r>
            <a:r>
              <a:rPr lang="hu-H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hu-HU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hu-H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hu-H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3A6A6815-9DBA-49B0-B027-279552DEC8F7}"/>
              </a:ext>
            </a:extLst>
          </p:cNvPr>
          <p:cNvSpPr/>
          <p:nvPr/>
        </p:nvSpPr>
        <p:spPr>
          <a:xfrm>
            <a:off x="1725105" y="6488668"/>
            <a:ext cx="6056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more general conclusions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cases needed  </a:t>
            </a:r>
          </a:p>
        </p:txBody>
      </p:sp>
    </p:spTree>
    <p:extLst>
      <p:ext uri="{BB962C8B-B14F-4D97-AF65-F5344CB8AC3E}">
        <p14:creationId xmlns:p14="http://schemas.microsoft.com/office/powerpoint/2010/main" val="3961303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F2DD058-6BA7-47F3-9A38-81800855113C}"/>
              </a:ext>
            </a:extLst>
          </p:cNvPr>
          <p:cNvSpPr txBox="1">
            <a:spLocks/>
          </p:cNvSpPr>
          <p:nvPr/>
        </p:nvSpPr>
        <p:spPr>
          <a:xfrm>
            <a:off x="718103" y="79513"/>
            <a:ext cx="7886700" cy="74929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AEA41DD-DB75-4D9D-B9FE-84FB3B53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70" y="3911309"/>
            <a:ext cx="5332081" cy="287130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945C444-436F-4AFD-9B63-DD97FEC7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730" y="3103659"/>
            <a:ext cx="2702104" cy="3654950"/>
          </a:xfrm>
          <a:prstGeom prst="rect">
            <a:avLst/>
          </a:prstGeom>
        </p:spPr>
      </p:pic>
      <p:pic>
        <p:nvPicPr>
          <p:cNvPr id="7" name="Picture 210" descr="plume_image_20120609cor">
            <a:extLst>
              <a:ext uri="{FF2B5EF4-FFF2-40B4-BE49-F238E27FC236}">
                <a16:creationId xmlns:a16="http://schemas.microsoft.com/office/drawing/2014/main" id="{FDC8940A-D29F-45E2-AF14-61AB14F5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1" y="1123121"/>
            <a:ext cx="3979534" cy="2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EA95767-669B-44F2-95EA-449E7D42A1E0}"/>
              </a:ext>
            </a:extLst>
          </p:cNvPr>
          <p:cNvSpPr txBox="1"/>
          <p:nvPr/>
        </p:nvSpPr>
        <p:spPr>
          <a:xfrm>
            <a:off x="5337313" y="1003852"/>
            <a:ext cx="316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putsay.m@met.hu</a:t>
            </a:r>
          </a:p>
        </p:txBody>
      </p:sp>
    </p:spTree>
    <p:extLst>
      <p:ext uri="{BB962C8B-B14F-4D97-AF65-F5344CB8AC3E}">
        <p14:creationId xmlns:p14="http://schemas.microsoft.com/office/powerpoint/2010/main" val="12848348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955" y="340306"/>
            <a:ext cx="833878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endParaRPr lang="sk-SK" altLang="hu-H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Simon, A., </a:t>
            </a:r>
            <a:r>
              <a:rPr lang="en-GB" altLang="en-US" i="1" dirty="0" err="1">
                <a:latin typeface="Times New Roman" pitchFamily="18" charset="0"/>
                <a:cs typeface="Times New Roman" pitchFamily="18" charset="0"/>
              </a:rPr>
              <a:t>Putsay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, M., </a:t>
            </a:r>
            <a:r>
              <a:rPr lang="en-GB" altLang="en-US" i="1" dirty="0" err="1">
                <a:latin typeface="Times New Roman" pitchFamily="18" charset="0"/>
                <a:cs typeface="Times New Roman" pitchFamily="18" charset="0"/>
              </a:rPr>
              <a:t>Zsófia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i="1" dirty="0" err="1">
                <a:latin typeface="Times New Roman" pitchFamily="18" charset="0"/>
                <a:cs typeface="Times New Roman" pitchFamily="18" charset="0"/>
              </a:rPr>
              <a:t>Kocsis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GB" altLang="en-US" i="1" dirty="0" err="1">
                <a:latin typeface="Times New Roman" pitchFamily="18" charset="0"/>
                <a:cs typeface="Times New Roman" pitchFamily="18" charset="0"/>
              </a:rPr>
              <a:t>Zs</a:t>
            </a:r>
            <a:r>
              <a:rPr lang="en-GB" altLang="en-US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u-HU" altLang="en-US" i="1" dirty="0">
                <a:latin typeface="Times New Roman" pitchFamily="18" charset="0"/>
                <a:cs typeface="Times New Roman" pitchFamily="18" charset="0"/>
              </a:rPr>
              <a:t> and Ildikó </a:t>
            </a:r>
            <a:r>
              <a:rPr lang="hu-HU" altLang="en-US" i="1" dirty="0" err="1">
                <a:latin typeface="Times New Roman" pitchFamily="18" charset="0"/>
                <a:cs typeface="Times New Roman" pitchFamily="18" charset="0"/>
              </a:rPr>
              <a:t>Szenyán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, I.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(2016):  </a:t>
            </a:r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Analysing a convective event (09 June 2012) with satellite, radar and lightning data, Convection Working Group workshop, Florence, Italy, 4-8 April 2016.</a:t>
            </a:r>
          </a:p>
          <a:p>
            <a:endParaRPr lang="en-US" alt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Betz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H.D., Schmidt, K.,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Laroche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Blanchet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Oettinger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W.P.,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Defer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Dziewit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Z., 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Konarski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2009: LINET— An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lightning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Europe.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Res. 91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564–573.</a:t>
            </a:r>
            <a:r>
              <a:rPr lang="hu-HU" alt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altLang="hu-H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altLang="hu-H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Kaňák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Jurašek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2004: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Meteosat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CEI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nowcasting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2004 EUMETSAT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Darmstadt, 360</a:t>
            </a:r>
            <a:endParaRPr lang="hu-HU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König, M.,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Tjemkes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A.,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Kerkmann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2001: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Instability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MSG SEVIRI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11th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Meteorology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Oceanography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Setvák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T.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Lindsey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Novák, P. K.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Radová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Kerkmann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Grasso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S-H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M. Rabin, J.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Šťástka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Charvát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2010: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Satellite-observed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cold-ring-shaped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atop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convective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Res., 97 (2010), 80–96.</a:t>
            </a:r>
          </a:p>
          <a:p>
            <a:endParaRPr lang="hu-HU" alt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K.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2007: The thermodynamic structure atop a penetrating convective thunderstorm. </a:t>
            </a:r>
            <a:r>
              <a:rPr lang="en-US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 (2007)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254–262.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22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C7C3CF3-FF1A-4BD0-B2E0-FFF3AEAAECE6}"/>
              </a:ext>
            </a:extLst>
          </p:cNvPr>
          <p:cNvSpPr txBox="1"/>
          <p:nvPr/>
        </p:nvSpPr>
        <p:spPr>
          <a:xfrm>
            <a:off x="0" y="764704"/>
            <a:ext cx="91440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imes New Roman" pitchFamily="18" charset="0"/>
                <a:cs typeface="Times New Roman" pitchFamily="18" charset="0"/>
              </a:rPr>
              <a:t>Technical information on the applied remote sensing data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sng" dirty="0">
                <a:latin typeface="Times New Roman" pitchFamily="18" charset="0"/>
                <a:cs typeface="Times New Roman" pitchFamily="18" charset="0"/>
              </a:rPr>
              <a:t>Satellite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METEOSAT </a:t>
            </a:r>
            <a:r>
              <a:rPr lang="en-GB" sz="1400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SEVIRI </a:t>
            </a:r>
            <a:r>
              <a:rPr lang="hu-HU" sz="1400" u="sng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RSS </a:t>
            </a:r>
            <a:r>
              <a:rPr lang="hu-HU" sz="1400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(5 minute </a:t>
            </a:r>
            <a:r>
              <a:rPr lang="hu-HU" sz="1400" dirty="0" err="1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hu-HU" sz="1400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GB" sz="1400" dirty="0">
              <a:solidFill>
                <a:srgbClr val="0E05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sng" dirty="0">
                <a:latin typeface="Times New Roman" pitchFamily="18" charset="0"/>
                <a:cs typeface="Times New Roman" pitchFamily="18" charset="0"/>
              </a:rPr>
              <a:t>Lightning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 – data of </a:t>
            </a:r>
            <a:r>
              <a:rPr lang="en-GB" sz="16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LINET network </a:t>
            </a:r>
            <a:r>
              <a:rPr lang="en-GB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operati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onal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used at OMSZ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European Lightning Detection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NETwork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 (~130 sensors in Europe, 7 sensors in Hungary 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latin typeface="Times New Roman" pitchFamily="18" charset="0"/>
                <a:cs typeface="Times New Roman" pitchFamily="18" charset="0"/>
              </a:rPr>
              <a:t>every stroke: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time [ms], location, height, type (CC, CG), current amplitude estimation [+/-kA], location uncertainty </a:t>
            </a:r>
            <a:endParaRPr lang="en-GB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detect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s at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frequency (very long wave)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discriminates CC from CG strokes according their heights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(software based on high precision time measurement)</a:t>
            </a:r>
            <a:endParaRPr lang="en-GB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8"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(ratio of CC and CG in Hungary ~  1:1)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E399A830-82A4-40C0-BC4D-CE0DD8AF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1066219"/>
            <a:ext cx="1776412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7258AD-C323-4B93-B972-1A7E4B38DCC6}"/>
              </a:ext>
            </a:extLst>
          </p:cNvPr>
          <p:cNvSpPr/>
          <p:nvPr/>
        </p:nvSpPr>
        <p:spPr>
          <a:xfrm>
            <a:off x="11906" y="3495676"/>
            <a:ext cx="511765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u="sng" dirty="0">
                <a:latin typeface="Times New Roman" pitchFamily="18" charset="0"/>
                <a:cs typeface="Times New Roman" pitchFamily="18" charset="0"/>
              </a:rPr>
              <a:t>Hungarian radar system </a:t>
            </a:r>
          </a:p>
          <a:p>
            <a:pPr marL="228600" lvl="1">
              <a:defRPr/>
            </a:pPr>
            <a:r>
              <a:rPr lang="en-GB" sz="1400" b="1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Three/four Doppler dual-polarization DWSR radars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working </a:t>
            </a:r>
            <a:r>
              <a:rPr lang="en-GB" sz="14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at 5,3 cm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wavelength </a:t>
            </a: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5 minute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reflectivity data at 10 elevation angles </a:t>
            </a:r>
            <a:r>
              <a:rPr lang="en-GB" sz="1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(0.0, 0.5 ,1.1, 1.9 ,3.0 ,4.7, 7.0, 10.0, 14.2, 20),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in 240 km radius area  </a:t>
            </a: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latin typeface="Times New Roman" pitchFamily="18" charset="0"/>
                <a:cs typeface="Times New Roman" pitchFamily="18" charset="0"/>
              </a:rPr>
              <a:t>15 minute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wind measurement in 5 elevation angles (1.1, 1.9, 3.0 ,6.5 ,14.0), in120 km radius area (3 minute shift)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1">
              <a:defRPr/>
            </a:pPr>
            <a:r>
              <a:rPr lang="en-GB" sz="1400" u="sng" dirty="0">
                <a:latin typeface="Times New Roman" pitchFamily="18" charset="0"/>
                <a:cs typeface="Times New Roman" pitchFamily="18" charset="0"/>
              </a:rPr>
              <a:t>Volume data</a:t>
            </a:r>
            <a:r>
              <a:rPr lang="en-GB" sz="1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products with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1x1 km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resolution </a:t>
            </a:r>
            <a:endParaRPr lang="en-GB" sz="1400" u="sng" dirty="0">
              <a:latin typeface="Times New Roman" pitchFamily="18" charset="0"/>
              <a:cs typeface="Times New Roman" pitchFamily="18" charset="0"/>
            </a:endParaRP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For each radar: PPI, CAPPI,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Cmax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, VIL, ETOPS  </a:t>
            </a:r>
          </a:p>
          <a:p>
            <a:pPr marL="548640" lvl="2" indent="-285750"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         + Hungarian composite images  (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Cmax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, VIL, ETOPS)</a:t>
            </a: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Doppler wind measurements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Szövegdoboz 3">
            <a:extLst>
              <a:ext uri="{FF2B5EF4-FFF2-40B4-BE49-F238E27FC236}">
                <a16:creationId xmlns:a16="http://schemas.microsoft.com/office/drawing/2014/main" id="{1AF8404C-7280-4798-9B24-8DDD2213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20188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hu-H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plex case study of a severe storm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Main emphases on remote sensing data : satellite, radar, lightning</a:t>
            </a:r>
          </a:p>
        </p:txBody>
      </p:sp>
      <p:sp>
        <p:nvSpPr>
          <p:cNvPr id="6150" name="Rectangle 2">
            <a:extLst>
              <a:ext uri="{FF2B5EF4-FFF2-40B4-BE49-F238E27FC236}">
                <a16:creationId xmlns:a16="http://schemas.microsoft.com/office/drawing/2014/main" id="{45094AC5-88B7-4B6C-9E47-59BE6073C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met.hu/images/spac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62" y="4001439"/>
            <a:ext cx="3990626" cy="28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9F2E0F7-1CCD-4244-BF9A-B4716889A203}"/>
              </a:ext>
            </a:extLst>
          </p:cNvPr>
          <p:cNvSpPr txBox="1"/>
          <p:nvPr/>
        </p:nvSpPr>
        <p:spPr>
          <a:xfrm>
            <a:off x="32327" y="166568"/>
            <a:ext cx="9079345" cy="31393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cases of </a:t>
            </a:r>
            <a:r>
              <a:rPr lang="en-GB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kinds of storms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in the Carpathian Basin </a:t>
            </a:r>
          </a:p>
          <a:p>
            <a:pPr lvl="2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situation</a:t>
            </a:r>
          </a:p>
          <a:p>
            <a:pPr lvl="2"/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</a:p>
          <a:p>
            <a:pPr lvl="3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Radiosonde, NWP, GII, IASI</a:t>
            </a:r>
          </a:p>
          <a:p>
            <a:pPr lvl="2"/>
            <a:r>
              <a:rPr lang="en-GB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storms</a:t>
            </a:r>
          </a:p>
          <a:p>
            <a:pPr lvl="4" indent="-457200"/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 tracking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courses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satellite, radar, lightning parameters + features and severe weather reports</a:t>
            </a:r>
          </a:p>
          <a:p>
            <a:pPr lvl="3"/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the </a:t>
            </a:r>
            <a:r>
              <a:rPr lang="en-GB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lightning density within the storm structure</a:t>
            </a:r>
            <a:r>
              <a:rPr lang="en-GB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(ECSS poster – Simon et al., 2017)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BD8FF7C-14EE-4F8D-85AD-9C165A17CF46}"/>
              </a:ext>
            </a:extLst>
          </p:cNvPr>
          <p:cNvSpPr txBox="1"/>
          <p:nvPr/>
        </p:nvSpPr>
        <p:spPr>
          <a:xfrm>
            <a:off x="32326" y="3552112"/>
            <a:ext cx="8913553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Satellite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METEOSAT </a:t>
            </a:r>
            <a:r>
              <a:rPr lang="en-US" sz="20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SEVIRI </a:t>
            </a:r>
            <a:r>
              <a:rPr lang="en-US" sz="2000" u="sng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RSS </a:t>
            </a:r>
            <a:r>
              <a:rPr lang="en-US" sz="20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hu-HU" sz="20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minute data)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Lightning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– data of </a:t>
            </a:r>
            <a:r>
              <a:rPr lang="en-US" sz="2000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LINET network </a:t>
            </a:r>
          </a:p>
          <a:p>
            <a:pPr>
              <a:defRPr/>
            </a:pP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Hungarian radar system - </a:t>
            </a:r>
            <a:r>
              <a:rPr lang="en-US" sz="20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Three/four Doppler dual-polarization DWSR radars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hu-HU" sz="20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minute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reflectivity data </a:t>
            </a: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minute Doppler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wind measurement</a:t>
            </a:r>
          </a:p>
          <a:p>
            <a:pPr marL="548640" lvl="1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indent="-194310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Severe weather reports from ESWDB or from surface measurements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 hail pad data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pPr indent="-194310">
              <a:defRPr/>
            </a:pPr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pPr indent="-194310">
              <a:defRPr/>
            </a:pP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NWP, GII, IASI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2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0" descr="meso_demo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2" y="849019"/>
            <a:ext cx="7697337" cy="55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25"/>
          <p:cNvSpPr txBox="1">
            <a:spLocks noChangeArrowheads="1"/>
          </p:cNvSpPr>
          <p:nvPr/>
        </p:nvSpPr>
        <p:spPr bwMode="auto">
          <a:xfrm>
            <a:off x="228601" y="6457890"/>
            <a:ext cx="83162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couplet’s vorticity,</a:t>
            </a:r>
            <a:r>
              <a:rPr lang="hu-HU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mostly at 2-3 km height (PPI data)</a:t>
            </a:r>
            <a:endParaRPr lang="hu-HU" alt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A087756-1EF8-449D-9DD6-E2A4F0252B1B}"/>
              </a:ext>
            </a:extLst>
          </p:cNvPr>
          <p:cNvSpPr/>
          <p:nvPr/>
        </p:nvSpPr>
        <p:spPr>
          <a:xfrm>
            <a:off x="0" y="128273"/>
            <a:ext cx="7053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or convergence can be estimated from radial Doppler velocity couplets (when present). </a:t>
            </a:r>
          </a:p>
        </p:txBody>
      </p:sp>
    </p:spTree>
    <p:extLst>
      <p:ext uri="{BB962C8B-B14F-4D97-AF65-F5344CB8AC3E}">
        <p14:creationId xmlns:p14="http://schemas.microsoft.com/office/powerpoint/2010/main" val="438902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CA3C7E4-4A5B-4142-919B-4F0D4B9D0964}"/>
              </a:ext>
            </a:extLst>
          </p:cNvPr>
          <p:cNvSpPr txBox="1"/>
          <p:nvPr/>
        </p:nvSpPr>
        <p:spPr>
          <a:xfrm>
            <a:off x="424206" y="1216058"/>
            <a:ext cx="8719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cases – thunderstorm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features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lightning, satellite and  radar data, if 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course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lightning, radar satellite, parameters and features, weather reports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lightning density within the storm structure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some time periods)</a:t>
            </a:r>
          </a:p>
        </p:txBody>
      </p:sp>
    </p:spTree>
    <p:extLst>
      <p:ext uri="{BB962C8B-B14F-4D97-AF65-F5344CB8AC3E}">
        <p14:creationId xmlns:p14="http://schemas.microsoft.com/office/powerpoint/2010/main" val="208034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28F508-1499-4CDD-916F-85D9DFECDC31}"/>
              </a:ext>
            </a:extLst>
          </p:cNvPr>
          <p:cNvSpPr txBox="1"/>
          <p:nvPr/>
        </p:nvSpPr>
        <p:spPr>
          <a:xfrm>
            <a:off x="622168" y="1171970"/>
            <a:ext cx="8125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case studies</a:t>
            </a:r>
          </a:p>
          <a:p>
            <a:pPr lvl="1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hailstorm (09 June 2012)</a:t>
            </a:r>
          </a:p>
          <a:p>
            <a:pPr lvl="1"/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multicell-supercell</a:t>
            </a:r>
            <a:r>
              <a:rPr lang="en-US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storm, windstorm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July 2015) 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(16 August 2010)</a:t>
            </a: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storm and flashflood (31 July 2016)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cell, short-lived local thunderstorm (23 July 2016)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0645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2" y="2788912"/>
            <a:ext cx="4588669" cy="213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46"/>
          <p:cNvSpPr txBox="1">
            <a:spLocks noChangeArrowheads="1"/>
          </p:cNvSpPr>
          <p:nvPr/>
        </p:nvSpPr>
        <p:spPr bwMode="auto">
          <a:xfrm>
            <a:off x="-1" y="5007924"/>
            <a:ext cx="4609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of the cell from East, at the city of Baja (</a:t>
            </a:r>
            <a:r>
              <a:rPr lang="hu-HU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 UTC)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495060"/>
            <a:ext cx="4572794" cy="407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zövegdoboz 28"/>
          <p:cNvSpPr txBox="1">
            <a:spLocks noChangeArrowheads="1"/>
          </p:cNvSpPr>
          <p:nvPr/>
        </p:nvSpPr>
        <p:spPr bwMode="auto">
          <a:xfrm>
            <a:off x="159684" y="4558857"/>
            <a:ext cx="161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hu-HU" sz="1200" b="1" dirty="0">
                <a:solidFill>
                  <a:schemeClr val="bg1"/>
                </a:solidFill>
              </a:rPr>
              <a:t>Photo: </a:t>
            </a:r>
            <a:r>
              <a:rPr lang="hu-HU" altLang="hu-HU" sz="1200" b="1" dirty="0">
                <a:solidFill>
                  <a:schemeClr val="bg1"/>
                </a:solidFill>
              </a:rPr>
              <a:t>Zoltán </a:t>
            </a:r>
            <a:r>
              <a:rPr lang="en-US" altLang="hu-HU" sz="1200" b="1" dirty="0" err="1">
                <a:solidFill>
                  <a:schemeClr val="bg1"/>
                </a:solidFill>
              </a:rPr>
              <a:t>Goda</a:t>
            </a:r>
            <a:endParaRPr lang="hu-HU" altLang="hu-HU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427" y="169340"/>
            <a:ext cx="603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(classic or HP </a:t>
            </a:r>
            <a:r>
              <a:rPr lang="en-US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supercell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passed over southern Hungary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(16-21 UTC)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causing </a:t>
            </a:r>
            <a:r>
              <a:rPr lang="en-US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r>
              <a:rPr lang="hu-HU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hu-H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hail </a:t>
            </a:r>
            <a:r>
              <a:rPr lang="en-US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(3-6 cm) at many places.</a:t>
            </a:r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85" y="111414"/>
            <a:ext cx="2711315" cy="203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577142"/>
            <a:ext cx="3883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situation</a:t>
            </a:r>
          </a:p>
          <a:p>
            <a:r>
              <a:rPr lang="en-GB" altLang="en-US" dirty="0">
                <a:latin typeface="Times New Roman" pitchFamily="18" charset="0"/>
                <a:cs typeface="Times New Roman" pitchFamily="18" charset="0"/>
              </a:rPr>
              <a:t>The studied convective system developed at a wavy front</a:t>
            </a:r>
            <a:r>
              <a:rPr lang="hu-HU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7829" y="6502854"/>
            <a:ext cx="167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</a:p>
        </p:txBody>
      </p:sp>
      <p:sp>
        <p:nvSpPr>
          <p:cNvPr id="11" name="Szövegdoboz 13">
            <a:extLst>
              <a:ext uri="{FF2B5EF4-FFF2-40B4-BE49-F238E27FC236}">
                <a16:creationId xmlns:a16="http://schemas.microsoft.com/office/drawing/2014/main" id="{B316234A-CEA4-4D30-A240-6693A6312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97876"/>
            <a:ext cx="4584207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600" b="1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Environment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at the southern part of Hungary</a:t>
            </a:r>
            <a:endParaRPr lang="en-US" altLang="en-US" sz="1600" b="1">
              <a:solidFill>
                <a:srgbClr val="0E05B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Moist atmosphere, moderate instability, </a:t>
            </a:r>
            <a:endParaRPr lang="en-US" altLang="en-US" sz="16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E05BD"/>
                </a:solidFill>
                <a:latin typeface="Times New Roman" pitchFamily="18" charset="0"/>
                <a:cs typeface="Times New Roman" pitchFamily="18" charset="0"/>
              </a:rPr>
              <a:t>strong 0-6 km wind shear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CAB0C8B4-E6CE-40D4-A768-817F6077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97" y="1068289"/>
            <a:ext cx="25923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7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Kép 3" descr="radar_lightning_anim_d10.gif">
            <a:extLst>
              <a:ext uri="{FF2B5EF4-FFF2-40B4-BE49-F238E27FC236}">
                <a16:creationId xmlns:a16="http://schemas.microsoft.com/office/drawing/2014/main" id="{7073A5D4-2C78-4523-911D-5C3230EE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7625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zövegdoboz 4">
            <a:extLst>
              <a:ext uri="{FF2B5EF4-FFF2-40B4-BE49-F238E27FC236}">
                <a16:creationId xmlns:a16="http://schemas.microsoft.com/office/drawing/2014/main" id="{95289AAB-7AA8-43E0-8162-6C51F4DD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253163"/>
            <a:ext cx="903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>
                <a:solidFill>
                  <a:srgbClr val="0E05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Animation created from Column maximum composite from 3 Hungarian radars overlaid with lightning </a:t>
            </a:r>
            <a:r>
              <a:rPr lang="hu-HU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strok</a:t>
            </a:r>
            <a:r>
              <a:rPr lang="en-GB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GB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(09 June 2012, 15-23:55 UTC)</a:t>
            </a: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FDD34B6E-9F53-464C-80C6-EA180DE9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0"/>
            <a:ext cx="9118600" cy="738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system ~13-14 UTC  - ~23:00 UTC  It initiated over Croatia, propagated over Hungary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studied the </a:t>
            </a:r>
            <a:r>
              <a:rPr lang="en-GB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supercell, which initiated close to the Hungarian Croatian border until it interacted with a multicellular </a:t>
            </a:r>
            <a:r>
              <a:rPr lang="hu-HU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</a:t>
            </a:r>
            <a:r>
              <a:rPr lang="en-GB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GB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 east of Hungary </a:t>
            </a:r>
            <a:r>
              <a:rPr lang="en-GB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(15:50 - 21:50 UTC)</a:t>
            </a:r>
          </a:p>
        </p:txBody>
      </p:sp>
    </p:spTree>
    <p:extLst>
      <p:ext uri="{BB962C8B-B14F-4D97-AF65-F5344CB8AC3E}">
        <p14:creationId xmlns:p14="http://schemas.microsoft.com/office/powerpoint/2010/main" val="14121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7605</TotalTime>
  <Words>5185</Words>
  <Application>Microsoft Office PowerPoint</Application>
  <PresentationFormat>Diavetítés a képernyőre (4:3 oldalarány)</PresentationFormat>
  <Paragraphs>715</Paragraphs>
  <Slides>61</Slides>
  <Notes>6</Notes>
  <HiddenSlides>3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Symbol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hybrid multicell-supercell storm, windstorm 08 July 2015 </vt:lpstr>
      <vt:lpstr>Hybrid supercell/multicell characteristics</vt:lpstr>
      <vt:lpstr>PowerPoint-bemutató</vt:lpstr>
      <vt:lpstr>PowerPoint-bemutató</vt:lpstr>
      <vt:lpstr>Storm-tracking</vt:lpstr>
      <vt:lpstr>Storm structure </vt:lpstr>
      <vt:lpstr>PowerPoint-bemutató</vt:lpstr>
      <vt:lpstr>PowerPoint-bemutató</vt:lpstr>
      <vt:lpstr>Tornadic storm, 16 August 2010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Multicell storm and flashflood 31 July 2016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Short-lived, local thunderstorm at Balaton  23 July 2015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putsay_m@ad.met.hu</dc:creator>
  <cp:lastModifiedBy>putsay_m@ad.met.hu</cp:lastModifiedBy>
  <cp:revision>771</cp:revision>
  <dcterms:created xsi:type="dcterms:W3CDTF">2017-10-26T06:15:57Z</dcterms:created>
  <dcterms:modified xsi:type="dcterms:W3CDTF">2019-06-03T11:41:36Z</dcterms:modified>
</cp:coreProperties>
</file>